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25201563" cy="35999738"/>
  <p:notesSz cx="6858000" cy="9144000"/>
  <p:defaultTextStyle>
    <a:defPPr>
      <a:defRPr lang="en-US"/>
    </a:defPPr>
    <a:lvl1pPr marL="0" algn="l" defTabSz="2937601" rtl="0" eaLnBrk="1" latinLnBrk="0" hangingPunct="1">
      <a:defRPr sz="5783" kern="1200">
        <a:solidFill>
          <a:schemeClr val="tx1"/>
        </a:solidFill>
        <a:latin typeface="+mn-lt"/>
        <a:ea typeface="+mn-ea"/>
        <a:cs typeface="+mn-cs"/>
      </a:defRPr>
    </a:lvl1pPr>
    <a:lvl2pPr marL="1468801" algn="l" defTabSz="2937601" rtl="0" eaLnBrk="1" latinLnBrk="0" hangingPunct="1">
      <a:defRPr sz="5783" kern="1200">
        <a:solidFill>
          <a:schemeClr val="tx1"/>
        </a:solidFill>
        <a:latin typeface="+mn-lt"/>
        <a:ea typeface="+mn-ea"/>
        <a:cs typeface="+mn-cs"/>
      </a:defRPr>
    </a:lvl2pPr>
    <a:lvl3pPr marL="2937601" algn="l" defTabSz="2937601" rtl="0" eaLnBrk="1" latinLnBrk="0" hangingPunct="1">
      <a:defRPr sz="5783" kern="1200">
        <a:solidFill>
          <a:schemeClr val="tx1"/>
        </a:solidFill>
        <a:latin typeface="+mn-lt"/>
        <a:ea typeface="+mn-ea"/>
        <a:cs typeface="+mn-cs"/>
      </a:defRPr>
    </a:lvl3pPr>
    <a:lvl4pPr marL="4406402" algn="l" defTabSz="2937601" rtl="0" eaLnBrk="1" latinLnBrk="0" hangingPunct="1">
      <a:defRPr sz="5783" kern="1200">
        <a:solidFill>
          <a:schemeClr val="tx1"/>
        </a:solidFill>
        <a:latin typeface="+mn-lt"/>
        <a:ea typeface="+mn-ea"/>
        <a:cs typeface="+mn-cs"/>
      </a:defRPr>
    </a:lvl4pPr>
    <a:lvl5pPr marL="5875203" algn="l" defTabSz="2937601" rtl="0" eaLnBrk="1" latinLnBrk="0" hangingPunct="1">
      <a:defRPr sz="5783" kern="1200">
        <a:solidFill>
          <a:schemeClr val="tx1"/>
        </a:solidFill>
        <a:latin typeface="+mn-lt"/>
        <a:ea typeface="+mn-ea"/>
        <a:cs typeface="+mn-cs"/>
      </a:defRPr>
    </a:lvl5pPr>
    <a:lvl6pPr marL="7344004" algn="l" defTabSz="2937601" rtl="0" eaLnBrk="1" latinLnBrk="0" hangingPunct="1">
      <a:defRPr sz="5783" kern="1200">
        <a:solidFill>
          <a:schemeClr val="tx1"/>
        </a:solidFill>
        <a:latin typeface="+mn-lt"/>
        <a:ea typeface="+mn-ea"/>
        <a:cs typeface="+mn-cs"/>
      </a:defRPr>
    </a:lvl6pPr>
    <a:lvl7pPr marL="8812804" algn="l" defTabSz="2937601" rtl="0" eaLnBrk="1" latinLnBrk="0" hangingPunct="1">
      <a:defRPr sz="5783" kern="1200">
        <a:solidFill>
          <a:schemeClr val="tx1"/>
        </a:solidFill>
        <a:latin typeface="+mn-lt"/>
        <a:ea typeface="+mn-ea"/>
        <a:cs typeface="+mn-cs"/>
      </a:defRPr>
    </a:lvl7pPr>
    <a:lvl8pPr marL="10281605" algn="l" defTabSz="2937601" rtl="0" eaLnBrk="1" latinLnBrk="0" hangingPunct="1">
      <a:defRPr sz="5783" kern="1200">
        <a:solidFill>
          <a:schemeClr val="tx1"/>
        </a:solidFill>
        <a:latin typeface="+mn-lt"/>
        <a:ea typeface="+mn-ea"/>
        <a:cs typeface="+mn-cs"/>
      </a:defRPr>
    </a:lvl8pPr>
    <a:lvl9pPr marL="11750406" algn="l" defTabSz="2937601" rtl="0" eaLnBrk="1" latinLnBrk="0" hangingPunct="1">
      <a:defRPr sz="57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38">
          <p15:clr>
            <a:srgbClr val="A4A3A4"/>
          </p15:clr>
        </p15:guide>
        <p15:guide id="2" pos="79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9" autoAdjust="0"/>
    <p:restoredTop sz="94668"/>
  </p:normalViewPr>
  <p:slideViewPr>
    <p:cSldViewPr snapToGrid="0" snapToObjects="1">
      <p:cViewPr>
        <p:scale>
          <a:sx n="32" d="100"/>
          <a:sy n="32" d="100"/>
        </p:scale>
        <p:origin x="504" y="-2730"/>
      </p:cViewPr>
      <p:guideLst>
        <p:guide orient="horz" pos="11338"/>
        <p:guide pos="793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0A851D-75E4-3E4E-9EB8-719E015D77E1}" type="datetimeFigureOut">
              <a:rPr lang="en-US"/>
              <a:pPr/>
              <a:t>9/2/2026</a:t>
            </a:fld>
            <a:endParaRPr lang="en-US"/>
          </a:p>
        </p:txBody>
      </p:sp>
      <p:sp>
        <p:nvSpPr>
          <p:cNvPr id="4" name="Slide Image Placeholder 3"/>
          <p:cNvSpPr>
            <a:spLocks noGrp="1" noRot="1" noChangeAspect="1"/>
          </p:cNvSpPr>
          <p:nvPr>
            <p:ph type="sldImg" idx="2"/>
          </p:nvPr>
        </p:nvSpPr>
        <p:spPr>
          <a:xfrm>
            <a:off x="2349500" y="1143000"/>
            <a:ext cx="21590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B268F0-697B-4046-A95A-0F0B1F0F3B39}" type="slidenum">
              <a:rPr/>
              <a:pPr/>
              <a:t>‹#›</a:t>
            </a:fld>
            <a:endParaRPr lang="en-US"/>
          </a:p>
        </p:txBody>
      </p:sp>
    </p:spTree>
    <p:extLst>
      <p:ext uri="{BB962C8B-B14F-4D97-AF65-F5344CB8AC3E}">
        <p14:creationId xmlns:p14="http://schemas.microsoft.com/office/powerpoint/2010/main" val="1242837230"/>
      </p:ext>
    </p:extLst>
  </p:cSld>
  <p:clrMap bg1="lt1" tx1="dk1" bg2="lt2" tx2="dk2" accent1="accent1" accent2="accent2" accent3="accent3" accent4="accent4" accent5="accent5" accent6="accent6" hlink="hlink" folHlink="folHlink"/>
  <p:notesStyle>
    <a:lvl1pPr marL="0" algn="l" defTabSz="2937601" rtl="0" eaLnBrk="1" latinLnBrk="0" hangingPunct="1">
      <a:defRPr sz="3855" kern="1200">
        <a:solidFill>
          <a:schemeClr val="tx1"/>
        </a:solidFill>
        <a:latin typeface="+mn-lt"/>
        <a:ea typeface="+mn-ea"/>
        <a:cs typeface="+mn-cs"/>
      </a:defRPr>
    </a:lvl1pPr>
    <a:lvl2pPr marL="1468801" algn="l" defTabSz="2937601" rtl="0" eaLnBrk="1" latinLnBrk="0" hangingPunct="1">
      <a:defRPr sz="3855" kern="1200">
        <a:solidFill>
          <a:schemeClr val="tx1"/>
        </a:solidFill>
        <a:latin typeface="+mn-lt"/>
        <a:ea typeface="+mn-ea"/>
        <a:cs typeface="+mn-cs"/>
      </a:defRPr>
    </a:lvl2pPr>
    <a:lvl3pPr marL="2937601" algn="l" defTabSz="2937601" rtl="0" eaLnBrk="1" latinLnBrk="0" hangingPunct="1">
      <a:defRPr sz="3855" kern="1200">
        <a:solidFill>
          <a:schemeClr val="tx1"/>
        </a:solidFill>
        <a:latin typeface="+mn-lt"/>
        <a:ea typeface="+mn-ea"/>
        <a:cs typeface="+mn-cs"/>
      </a:defRPr>
    </a:lvl3pPr>
    <a:lvl4pPr marL="4406402" algn="l" defTabSz="2937601" rtl="0" eaLnBrk="1" latinLnBrk="0" hangingPunct="1">
      <a:defRPr sz="3855" kern="1200">
        <a:solidFill>
          <a:schemeClr val="tx1"/>
        </a:solidFill>
        <a:latin typeface="+mn-lt"/>
        <a:ea typeface="+mn-ea"/>
        <a:cs typeface="+mn-cs"/>
      </a:defRPr>
    </a:lvl4pPr>
    <a:lvl5pPr marL="5875203" algn="l" defTabSz="2937601" rtl="0" eaLnBrk="1" latinLnBrk="0" hangingPunct="1">
      <a:defRPr sz="3855" kern="1200">
        <a:solidFill>
          <a:schemeClr val="tx1"/>
        </a:solidFill>
        <a:latin typeface="+mn-lt"/>
        <a:ea typeface="+mn-ea"/>
        <a:cs typeface="+mn-cs"/>
      </a:defRPr>
    </a:lvl5pPr>
    <a:lvl6pPr marL="7344004" algn="l" defTabSz="2937601" rtl="0" eaLnBrk="1" latinLnBrk="0" hangingPunct="1">
      <a:defRPr sz="3855" kern="1200">
        <a:solidFill>
          <a:schemeClr val="tx1"/>
        </a:solidFill>
        <a:latin typeface="+mn-lt"/>
        <a:ea typeface="+mn-ea"/>
        <a:cs typeface="+mn-cs"/>
      </a:defRPr>
    </a:lvl6pPr>
    <a:lvl7pPr marL="8812804" algn="l" defTabSz="2937601" rtl="0" eaLnBrk="1" latinLnBrk="0" hangingPunct="1">
      <a:defRPr sz="3855" kern="1200">
        <a:solidFill>
          <a:schemeClr val="tx1"/>
        </a:solidFill>
        <a:latin typeface="+mn-lt"/>
        <a:ea typeface="+mn-ea"/>
        <a:cs typeface="+mn-cs"/>
      </a:defRPr>
    </a:lvl7pPr>
    <a:lvl8pPr marL="10281605" algn="l" defTabSz="2937601" rtl="0" eaLnBrk="1" latinLnBrk="0" hangingPunct="1">
      <a:defRPr sz="3855" kern="1200">
        <a:solidFill>
          <a:schemeClr val="tx1"/>
        </a:solidFill>
        <a:latin typeface="+mn-lt"/>
        <a:ea typeface="+mn-ea"/>
        <a:cs typeface="+mn-cs"/>
      </a:defRPr>
    </a:lvl8pPr>
    <a:lvl9pPr marL="11750406" algn="l" defTabSz="2937601" rtl="0" eaLnBrk="1" latinLnBrk="0" hangingPunct="1">
      <a:defRPr sz="385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2937601" rtl="1" eaLnBrk="1" latinLnBrk="0" hangingPunct="1"/>
            <a:endParaRPr lang="en-US"/>
          </a:p>
        </p:txBody>
      </p:sp>
      <p:sp>
        <p:nvSpPr>
          <p:cNvPr id="4" name="Slide Number Placeholder 3"/>
          <p:cNvSpPr>
            <a:spLocks noGrp="1"/>
          </p:cNvSpPr>
          <p:nvPr>
            <p:ph type="sldNum" sz="quarter" idx="10"/>
          </p:nvPr>
        </p:nvSpPr>
        <p:spPr/>
        <p:txBody>
          <a:bodyPr/>
          <a:lstStyle/>
          <a:p>
            <a:fld id="{56B268F0-697B-4046-A95A-0F0B1F0F3B39}" type="slidenum">
              <a:rPr/>
              <a:pPr/>
              <a:t>1</a:t>
            </a:fld>
            <a:endParaRPr lang="en-US"/>
          </a:p>
        </p:txBody>
      </p:sp>
    </p:spTree>
    <p:extLst>
      <p:ext uri="{BB962C8B-B14F-4D97-AF65-F5344CB8AC3E}">
        <p14:creationId xmlns:p14="http://schemas.microsoft.com/office/powerpoint/2010/main" val="1939373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50196" y="5891626"/>
            <a:ext cx="18901172" cy="12533242"/>
          </a:xfrm>
        </p:spPr>
        <p:txBody>
          <a:bodyPr anchor="b"/>
          <a:lstStyle>
            <a:lvl1pPr algn="ctr">
              <a:defRPr sz="12403"/>
            </a:lvl1pPr>
          </a:lstStyle>
          <a:p>
            <a:r>
              <a:rPr lang="en-US"/>
              <a:t>Click to edit Master title style</a:t>
            </a:r>
          </a:p>
        </p:txBody>
      </p:sp>
      <p:sp>
        <p:nvSpPr>
          <p:cNvPr id="3" name="Subtitle 2"/>
          <p:cNvSpPr>
            <a:spLocks noGrp="1"/>
          </p:cNvSpPr>
          <p:nvPr>
            <p:ph type="subTitle" idx="1"/>
          </p:nvPr>
        </p:nvSpPr>
        <p:spPr>
          <a:xfrm>
            <a:off x="3150196" y="18908198"/>
            <a:ext cx="18901172" cy="8691601"/>
          </a:xfrm>
        </p:spPr>
        <p:txBody>
          <a:bodyPr/>
          <a:lstStyle>
            <a:lvl1pPr marL="0" indent="0" algn="ctr">
              <a:buNone/>
              <a:defRPr sz="4961"/>
            </a:lvl1pPr>
            <a:lvl2pPr marL="945078" indent="0" algn="ctr">
              <a:buNone/>
              <a:defRPr sz="4134"/>
            </a:lvl2pPr>
            <a:lvl3pPr marL="1890156" indent="0" algn="ctr">
              <a:buNone/>
              <a:defRPr sz="3721"/>
            </a:lvl3pPr>
            <a:lvl4pPr marL="2835234" indent="0" algn="ctr">
              <a:buNone/>
              <a:defRPr sz="3307"/>
            </a:lvl4pPr>
            <a:lvl5pPr marL="3780312" indent="0" algn="ctr">
              <a:buNone/>
              <a:defRPr sz="3307"/>
            </a:lvl5pPr>
            <a:lvl6pPr marL="4725391" indent="0" algn="ctr">
              <a:buNone/>
              <a:defRPr sz="3307"/>
            </a:lvl6pPr>
            <a:lvl7pPr marL="5670469" indent="0" algn="ctr">
              <a:buNone/>
              <a:defRPr sz="3307"/>
            </a:lvl7pPr>
            <a:lvl8pPr marL="6615547" indent="0" algn="ctr">
              <a:buNone/>
              <a:defRPr sz="3307"/>
            </a:lvl8pPr>
            <a:lvl9pPr marL="7560625" indent="0" algn="ctr">
              <a:buNone/>
              <a:defRPr sz="3307"/>
            </a:lvl9pPr>
          </a:lstStyle>
          <a:p>
            <a:r>
              <a:rPr lang="en-US"/>
              <a:t>Click to edit Master subtitle style</a:t>
            </a:r>
          </a:p>
        </p:txBody>
      </p:sp>
      <p:sp>
        <p:nvSpPr>
          <p:cNvPr id="4" name="Date Placeholder 3"/>
          <p:cNvSpPr>
            <a:spLocks noGrp="1"/>
          </p:cNvSpPr>
          <p:nvPr>
            <p:ph type="dt" sz="half" idx="10"/>
          </p:nvPr>
        </p:nvSpPr>
        <p:spPr/>
        <p:txBody>
          <a:bodyPr/>
          <a:lstStyle/>
          <a:p>
            <a:fld id="{E35F1075-E1A3-ED47-AACE-53B15C03212B}" type="datetimeFigureOut">
              <a:rPr lang="en-US"/>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935620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5F1075-E1A3-ED47-AACE-53B15C03212B}" type="datetimeFigureOut">
              <a:rPr lang="en-US"/>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822832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4869" y="1916653"/>
            <a:ext cx="5434087" cy="305081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32607" y="1916653"/>
            <a:ext cx="15987242" cy="305081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5F1075-E1A3-ED47-AACE-53B15C03212B}" type="datetimeFigureOut">
              <a:rPr lang="en-US"/>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1703481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5F1075-E1A3-ED47-AACE-53B15C03212B}" type="datetimeFigureOut">
              <a:rPr lang="en-US"/>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110358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19482" y="8974940"/>
            <a:ext cx="21736348" cy="14974888"/>
          </a:xfrm>
        </p:spPr>
        <p:txBody>
          <a:bodyPr anchor="b"/>
          <a:lstStyle>
            <a:lvl1pPr>
              <a:defRPr sz="12403"/>
            </a:lvl1pPr>
          </a:lstStyle>
          <a:p>
            <a:r>
              <a:rPr lang="en-US"/>
              <a:t>Click to edit Master title style</a:t>
            </a:r>
          </a:p>
        </p:txBody>
      </p:sp>
      <p:sp>
        <p:nvSpPr>
          <p:cNvPr id="3" name="Text Placeholder 2"/>
          <p:cNvSpPr>
            <a:spLocks noGrp="1"/>
          </p:cNvSpPr>
          <p:nvPr>
            <p:ph type="body" idx="1"/>
          </p:nvPr>
        </p:nvSpPr>
        <p:spPr>
          <a:xfrm>
            <a:off x="1719482" y="24091497"/>
            <a:ext cx="21736348" cy="7874940"/>
          </a:xfrm>
        </p:spPr>
        <p:txBody>
          <a:bodyPr/>
          <a:lstStyle>
            <a:lvl1pPr marL="0" indent="0">
              <a:buNone/>
              <a:defRPr sz="4961">
                <a:solidFill>
                  <a:schemeClr val="tx1">
                    <a:tint val="75000"/>
                  </a:schemeClr>
                </a:solidFill>
              </a:defRPr>
            </a:lvl1pPr>
            <a:lvl2pPr marL="945078" indent="0">
              <a:buNone/>
              <a:defRPr sz="4134">
                <a:solidFill>
                  <a:schemeClr val="tx1">
                    <a:tint val="75000"/>
                  </a:schemeClr>
                </a:solidFill>
              </a:defRPr>
            </a:lvl2pPr>
            <a:lvl3pPr marL="1890156" indent="0">
              <a:buNone/>
              <a:defRPr sz="3721">
                <a:solidFill>
                  <a:schemeClr val="tx1">
                    <a:tint val="75000"/>
                  </a:schemeClr>
                </a:solidFill>
              </a:defRPr>
            </a:lvl3pPr>
            <a:lvl4pPr marL="2835234" indent="0">
              <a:buNone/>
              <a:defRPr sz="3307">
                <a:solidFill>
                  <a:schemeClr val="tx1">
                    <a:tint val="75000"/>
                  </a:schemeClr>
                </a:solidFill>
              </a:defRPr>
            </a:lvl4pPr>
            <a:lvl5pPr marL="3780312" indent="0">
              <a:buNone/>
              <a:defRPr sz="3307">
                <a:solidFill>
                  <a:schemeClr val="tx1">
                    <a:tint val="75000"/>
                  </a:schemeClr>
                </a:solidFill>
              </a:defRPr>
            </a:lvl5pPr>
            <a:lvl6pPr marL="4725391" indent="0">
              <a:buNone/>
              <a:defRPr sz="3307">
                <a:solidFill>
                  <a:schemeClr val="tx1">
                    <a:tint val="75000"/>
                  </a:schemeClr>
                </a:solidFill>
              </a:defRPr>
            </a:lvl6pPr>
            <a:lvl7pPr marL="5670469" indent="0">
              <a:buNone/>
              <a:defRPr sz="3307">
                <a:solidFill>
                  <a:schemeClr val="tx1">
                    <a:tint val="75000"/>
                  </a:schemeClr>
                </a:solidFill>
              </a:defRPr>
            </a:lvl7pPr>
            <a:lvl8pPr marL="6615547" indent="0">
              <a:buNone/>
              <a:defRPr sz="3307">
                <a:solidFill>
                  <a:schemeClr val="tx1">
                    <a:tint val="75000"/>
                  </a:schemeClr>
                </a:solidFill>
              </a:defRPr>
            </a:lvl8pPr>
            <a:lvl9pPr marL="7560625" indent="0">
              <a:buNone/>
              <a:defRPr sz="330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5F1075-E1A3-ED47-AACE-53B15C03212B}" type="datetimeFigureOut">
              <a:rPr lang="en-US"/>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212366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32608" y="9583264"/>
            <a:ext cx="10710664" cy="22841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758291" y="9583264"/>
            <a:ext cx="10710664" cy="22841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5F1075-E1A3-ED47-AACE-53B15C03212B}" type="datetimeFigureOut">
              <a:rPr lang="en-US"/>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126263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35890" y="1916656"/>
            <a:ext cx="21736348" cy="6958285"/>
          </a:xfrm>
        </p:spPr>
        <p:txBody>
          <a:bodyPr/>
          <a:lstStyle/>
          <a:p>
            <a:r>
              <a:rPr lang="en-US"/>
              <a:t>Click to edit Master title style</a:t>
            </a:r>
          </a:p>
        </p:txBody>
      </p:sp>
      <p:sp>
        <p:nvSpPr>
          <p:cNvPr id="3" name="Text Placeholder 2"/>
          <p:cNvSpPr>
            <a:spLocks noGrp="1"/>
          </p:cNvSpPr>
          <p:nvPr>
            <p:ph type="body" idx="1"/>
          </p:nvPr>
        </p:nvSpPr>
        <p:spPr>
          <a:xfrm>
            <a:off x="1735891" y="8824938"/>
            <a:ext cx="10661441" cy="4324966"/>
          </a:xfrm>
        </p:spPr>
        <p:txBody>
          <a:bodyPr anchor="b"/>
          <a:lstStyle>
            <a:lvl1pPr marL="0" indent="0">
              <a:buNone/>
              <a:defRPr sz="4961" b="1"/>
            </a:lvl1pPr>
            <a:lvl2pPr marL="945078" indent="0">
              <a:buNone/>
              <a:defRPr sz="4134" b="1"/>
            </a:lvl2pPr>
            <a:lvl3pPr marL="1890156" indent="0">
              <a:buNone/>
              <a:defRPr sz="3721" b="1"/>
            </a:lvl3pPr>
            <a:lvl4pPr marL="2835234" indent="0">
              <a:buNone/>
              <a:defRPr sz="3307" b="1"/>
            </a:lvl4pPr>
            <a:lvl5pPr marL="3780312" indent="0">
              <a:buNone/>
              <a:defRPr sz="3307" b="1"/>
            </a:lvl5pPr>
            <a:lvl6pPr marL="4725391" indent="0">
              <a:buNone/>
              <a:defRPr sz="3307" b="1"/>
            </a:lvl6pPr>
            <a:lvl7pPr marL="5670469" indent="0">
              <a:buNone/>
              <a:defRPr sz="3307" b="1"/>
            </a:lvl7pPr>
            <a:lvl8pPr marL="6615547" indent="0">
              <a:buNone/>
              <a:defRPr sz="3307" b="1"/>
            </a:lvl8pPr>
            <a:lvl9pPr marL="7560625" indent="0">
              <a:buNone/>
              <a:defRPr sz="3307" b="1"/>
            </a:lvl9pPr>
          </a:lstStyle>
          <a:p>
            <a:pPr lvl="0"/>
            <a:r>
              <a:rPr lang="en-US"/>
              <a:t>Click to edit Master text styles</a:t>
            </a:r>
          </a:p>
        </p:txBody>
      </p:sp>
      <p:sp>
        <p:nvSpPr>
          <p:cNvPr id="4" name="Content Placeholder 3"/>
          <p:cNvSpPr>
            <a:spLocks noGrp="1"/>
          </p:cNvSpPr>
          <p:nvPr>
            <p:ph sz="half" idx="2"/>
          </p:nvPr>
        </p:nvSpPr>
        <p:spPr>
          <a:xfrm>
            <a:off x="1735891" y="13149904"/>
            <a:ext cx="10661441" cy="193415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758291" y="8824938"/>
            <a:ext cx="10713947" cy="4324966"/>
          </a:xfrm>
        </p:spPr>
        <p:txBody>
          <a:bodyPr anchor="b"/>
          <a:lstStyle>
            <a:lvl1pPr marL="0" indent="0">
              <a:buNone/>
              <a:defRPr sz="4961" b="1"/>
            </a:lvl1pPr>
            <a:lvl2pPr marL="945078" indent="0">
              <a:buNone/>
              <a:defRPr sz="4134" b="1"/>
            </a:lvl2pPr>
            <a:lvl3pPr marL="1890156" indent="0">
              <a:buNone/>
              <a:defRPr sz="3721" b="1"/>
            </a:lvl3pPr>
            <a:lvl4pPr marL="2835234" indent="0">
              <a:buNone/>
              <a:defRPr sz="3307" b="1"/>
            </a:lvl4pPr>
            <a:lvl5pPr marL="3780312" indent="0">
              <a:buNone/>
              <a:defRPr sz="3307" b="1"/>
            </a:lvl5pPr>
            <a:lvl6pPr marL="4725391" indent="0">
              <a:buNone/>
              <a:defRPr sz="3307" b="1"/>
            </a:lvl6pPr>
            <a:lvl7pPr marL="5670469" indent="0">
              <a:buNone/>
              <a:defRPr sz="3307" b="1"/>
            </a:lvl7pPr>
            <a:lvl8pPr marL="6615547" indent="0">
              <a:buNone/>
              <a:defRPr sz="3307" b="1"/>
            </a:lvl8pPr>
            <a:lvl9pPr marL="7560625" indent="0">
              <a:buNone/>
              <a:defRPr sz="3307" b="1"/>
            </a:lvl9pPr>
          </a:lstStyle>
          <a:p>
            <a:pPr lvl="0"/>
            <a:r>
              <a:rPr lang="en-US"/>
              <a:t>Click to edit Master text styles</a:t>
            </a:r>
          </a:p>
        </p:txBody>
      </p:sp>
      <p:sp>
        <p:nvSpPr>
          <p:cNvPr id="6" name="Content Placeholder 5"/>
          <p:cNvSpPr>
            <a:spLocks noGrp="1"/>
          </p:cNvSpPr>
          <p:nvPr>
            <p:ph sz="quarter" idx="4"/>
          </p:nvPr>
        </p:nvSpPr>
        <p:spPr>
          <a:xfrm>
            <a:off x="12758291" y="13149904"/>
            <a:ext cx="10713947" cy="193415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35F1075-E1A3-ED47-AACE-53B15C03212B}" type="datetimeFigureOut">
              <a:rPr lang="en-US"/>
              <a:pPr/>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397120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35F1075-E1A3-ED47-AACE-53B15C03212B}" type="datetimeFigureOut">
              <a:rPr lang="en-US"/>
              <a:pPr/>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2669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F1075-E1A3-ED47-AACE-53B15C03212B}" type="datetimeFigureOut">
              <a:rPr lang="en-US"/>
              <a:pPr/>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2051864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5891" y="2399982"/>
            <a:ext cx="8128159" cy="8399939"/>
          </a:xfrm>
        </p:spPr>
        <p:txBody>
          <a:bodyPr anchor="b"/>
          <a:lstStyle>
            <a:lvl1pPr>
              <a:defRPr sz="6615"/>
            </a:lvl1pPr>
          </a:lstStyle>
          <a:p>
            <a:r>
              <a:rPr lang="en-US"/>
              <a:t>Click to edit Master title style</a:t>
            </a:r>
          </a:p>
        </p:txBody>
      </p:sp>
      <p:sp>
        <p:nvSpPr>
          <p:cNvPr id="3" name="Content Placeholder 2"/>
          <p:cNvSpPr>
            <a:spLocks noGrp="1"/>
          </p:cNvSpPr>
          <p:nvPr>
            <p:ph idx="1"/>
          </p:nvPr>
        </p:nvSpPr>
        <p:spPr>
          <a:xfrm>
            <a:off x="10713947" y="5183298"/>
            <a:ext cx="12758291" cy="25583147"/>
          </a:xfrm>
        </p:spPr>
        <p:txBody>
          <a:bodyPr/>
          <a:lstStyle>
            <a:lvl1pPr>
              <a:defRPr sz="6615"/>
            </a:lvl1pPr>
            <a:lvl2pPr>
              <a:defRPr sz="5788"/>
            </a:lvl2pPr>
            <a:lvl3pPr>
              <a:defRPr sz="4961"/>
            </a:lvl3pPr>
            <a:lvl4pPr>
              <a:defRPr sz="4134"/>
            </a:lvl4pPr>
            <a:lvl5pPr>
              <a:defRPr sz="4134"/>
            </a:lvl5pPr>
            <a:lvl6pPr>
              <a:defRPr sz="4134"/>
            </a:lvl6pPr>
            <a:lvl7pPr>
              <a:defRPr sz="4134"/>
            </a:lvl7pPr>
            <a:lvl8pPr>
              <a:defRPr sz="4134"/>
            </a:lvl8pPr>
            <a:lvl9pPr>
              <a:defRPr sz="41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735891" y="10799922"/>
            <a:ext cx="8128159" cy="20008190"/>
          </a:xfrm>
        </p:spPr>
        <p:txBody>
          <a:bodyPr/>
          <a:lstStyle>
            <a:lvl1pPr marL="0" indent="0">
              <a:buNone/>
              <a:defRPr sz="3307"/>
            </a:lvl1pPr>
            <a:lvl2pPr marL="945078" indent="0">
              <a:buNone/>
              <a:defRPr sz="2894"/>
            </a:lvl2pPr>
            <a:lvl3pPr marL="1890156" indent="0">
              <a:buNone/>
              <a:defRPr sz="2481"/>
            </a:lvl3pPr>
            <a:lvl4pPr marL="2835234" indent="0">
              <a:buNone/>
              <a:defRPr sz="2067"/>
            </a:lvl4pPr>
            <a:lvl5pPr marL="3780312" indent="0">
              <a:buNone/>
              <a:defRPr sz="2067"/>
            </a:lvl5pPr>
            <a:lvl6pPr marL="4725391" indent="0">
              <a:buNone/>
              <a:defRPr sz="2067"/>
            </a:lvl6pPr>
            <a:lvl7pPr marL="5670469" indent="0">
              <a:buNone/>
              <a:defRPr sz="2067"/>
            </a:lvl7pPr>
            <a:lvl8pPr marL="6615547" indent="0">
              <a:buNone/>
              <a:defRPr sz="2067"/>
            </a:lvl8pPr>
            <a:lvl9pPr marL="7560625" indent="0">
              <a:buNone/>
              <a:defRPr sz="2067"/>
            </a:lvl9pPr>
          </a:lstStyle>
          <a:p>
            <a:pPr lvl="0"/>
            <a:r>
              <a:rPr lang="en-US"/>
              <a:t>Click to edit Master text styles</a:t>
            </a:r>
          </a:p>
        </p:txBody>
      </p:sp>
      <p:sp>
        <p:nvSpPr>
          <p:cNvPr id="5" name="Date Placeholder 4"/>
          <p:cNvSpPr>
            <a:spLocks noGrp="1"/>
          </p:cNvSpPr>
          <p:nvPr>
            <p:ph type="dt" sz="half" idx="10"/>
          </p:nvPr>
        </p:nvSpPr>
        <p:spPr/>
        <p:txBody>
          <a:bodyPr/>
          <a:lstStyle/>
          <a:p>
            <a:fld id="{E35F1075-E1A3-ED47-AACE-53B15C03212B}" type="datetimeFigureOut">
              <a:rPr lang="en-US"/>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138828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35891" y="2399982"/>
            <a:ext cx="8128159" cy="8399939"/>
          </a:xfrm>
        </p:spPr>
        <p:txBody>
          <a:bodyPr anchor="b"/>
          <a:lstStyle>
            <a:lvl1pPr>
              <a:defRPr sz="6615"/>
            </a:lvl1pPr>
          </a:lstStyle>
          <a:p>
            <a:r>
              <a:rPr lang="en-US"/>
              <a:t>Click to edit Master title style</a:t>
            </a:r>
          </a:p>
        </p:txBody>
      </p:sp>
      <p:sp>
        <p:nvSpPr>
          <p:cNvPr id="3" name="Picture Placeholder 2"/>
          <p:cNvSpPr>
            <a:spLocks noGrp="1"/>
          </p:cNvSpPr>
          <p:nvPr>
            <p:ph type="pic" idx="1"/>
          </p:nvPr>
        </p:nvSpPr>
        <p:spPr>
          <a:xfrm>
            <a:off x="10713947" y="5183298"/>
            <a:ext cx="12758291" cy="25583147"/>
          </a:xfrm>
        </p:spPr>
        <p:txBody>
          <a:bodyPr/>
          <a:lstStyle>
            <a:lvl1pPr marL="0" indent="0">
              <a:buNone/>
              <a:defRPr sz="6615"/>
            </a:lvl1pPr>
            <a:lvl2pPr marL="945078" indent="0">
              <a:buNone/>
              <a:defRPr sz="5788"/>
            </a:lvl2pPr>
            <a:lvl3pPr marL="1890156" indent="0">
              <a:buNone/>
              <a:defRPr sz="4961"/>
            </a:lvl3pPr>
            <a:lvl4pPr marL="2835234" indent="0">
              <a:buNone/>
              <a:defRPr sz="4134"/>
            </a:lvl4pPr>
            <a:lvl5pPr marL="3780312" indent="0">
              <a:buNone/>
              <a:defRPr sz="4134"/>
            </a:lvl5pPr>
            <a:lvl6pPr marL="4725391" indent="0">
              <a:buNone/>
              <a:defRPr sz="4134"/>
            </a:lvl6pPr>
            <a:lvl7pPr marL="5670469" indent="0">
              <a:buNone/>
              <a:defRPr sz="4134"/>
            </a:lvl7pPr>
            <a:lvl8pPr marL="6615547" indent="0">
              <a:buNone/>
              <a:defRPr sz="4134"/>
            </a:lvl8pPr>
            <a:lvl9pPr marL="7560625" indent="0">
              <a:buNone/>
              <a:defRPr sz="4134"/>
            </a:lvl9pPr>
          </a:lstStyle>
          <a:p>
            <a:endParaRPr lang="en-US"/>
          </a:p>
        </p:txBody>
      </p:sp>
      <p:sp>
        <p:nvSpPr>
          <p:cNvPr id="4" name="Text Placeholder 3"/>
          <p:cNvSpPr>
            <a:spLocks noGrp="1"/>
          </p:cNvSpPr>
          <p:nvPr>
            <p:ph type="body" sz="half" idx="2"/>
          </p:nvPr>
        </p:nvSpPr>
        <p:spPr>
          <a:xfrm>
            <a:off x="1735891" y="10799922"/>
            <a:ext cx="8128159" cy="20008190"/>
          </a:xfrm>
        </p:spPr>
        <p:txBody>
          <a:bodyPr/>
          <a:lstStyle>
            <a:lvl1pPr marL="0" indent="0">
              <a:buNone/>
              <a:defRPr sz="3307"/>
            </a:lvl1pPr>
            <a:lvl2pPr marL="945078" indent="0">
              <a:buNone/>
              <a:defRPr sz="2894"/>
            </a:lvl2pPr>
            <a:lvl3pPr marL="1890156" indent="0">
              <a:buNone/>
              <a:defRPr sz="2481"/>
            </a:lvl3pPr>
            <a:lvl4pPr marL="2835234" indent="0">
              <a:buNone/>
              <a:defRPr sz="2067"/>
            </a:lvl4pPr>
            <a:lvl5pPr marL="3780312" indent="0">
              <a:buNone/>
              <a:defRPr sz="2067"/>
            </a:lvl5pPr>
            <a:lvl6pPr marL="4725391" indent="0">
              <a:buNone/>
              <a:defRPr sz="2067"/>
            </a:lvl6pPr>
            <a:lvl7pPr marL="5670469" indent="0">
              <a:buNone/>
              <a:defRPr sz="2067"/>
            </a:lvl7pPr>
            <a:lvl8pPr marL="6615547" indent="0">
              <a:buNone/>
              <a:defRPr sz="2067"/>
            </a:lvl8pPr>
            <a:lvl9pPr marL="7560625" indent="0">
              <a:buNone/>
              <a:defRPr sz="2067"/>
            </a:lvl9pPr>
          </a:lstStyle>
          <a:p>
            <a:pPr lvl="0"/>
            <a:r>
              <a:rPr lang="en-US"/>
              <a:t>Click to edit Master text styles</a:t>
            </a:r>
          </a:p>
        </p:txBody>
      </p:sp>
      <p:sp>
        <p:nvSpPr>
          <p:cNvPr id="5" name="Date Placeholder 4"/>
          <p:cNvSpPr>
            <a:spLocks noGrp="1"/>
          </p:cNvSpPr>
          <p:nvPr>
            <p:ph type="dt" sz="half" idx="10"/>
          </p:nvPr>
        </p:nvSpPr>
        <p:spPr/>
        <p:txBody>
          <a:bodyPr/>
          <a:lstStyle/>
          <a:p>
            <a:fld id="{E35F1075-E1A3-ED47-AACE-53B15C03212B}" type="datetimeFigureOut">
              <a:rPr lang="en-US"/>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A0F0D-8FF0-F242-9734-3D1755E075F8}" type="slidenum">
              <a:rPr/>
              <a:pPr/>
              <a:t>‹#›</a:t>
            </a:fld>
            <a:endParaRPr lang="en-US"/>
          </a:p>
        </p:txBody>
      </p:sp>
    </p:spTree>
    <p:extLst>
      <p:ext uri="{BB962C8B-B14F-4D97-AF65-F5344CB8AC3E}">
        <p14:creationId xmlns:p14="http://schemas.microsoft.com/office/powerpoint/2010/main" val="437160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608" y="1916656"/>
            <a:ext cx="21736348" cy="69582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732608" y="9583264"/>
            <a:ext cx="21736348" cy="228415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732607" y="33366426"/>
            <a:ext cx="5670352" cy="1916653"/>
          </a:xfrm>
          <a:prstGeom prst="rect">
            <a:avLst/>
          </a:prstGeom>
        </p:spPr>
        <p:txBody>
          <a:bodyPr vert="horz" lIns="91440" tIns="45720" rIns="91440" bIns="45720" rtlCol="0" anchor="ctr"/>
          <a:lstStyle>
            <a:lvl1pPr algn="l">
              <a:defRPr sz="2481">
                <a:solidFill>
                  <a:schemeClr val="tx1">
                    <a:tint val="75000"/>
                  </a:schemeClr>
                </a:solidFill>
              </a:defRPr>
            </a:lvl1pPr>
          </a:lstStyle>
          <a:p>
            <a:fld id="{E35F1075-E1A3-ED47-AACE-53B15C03212B}" type="datetimeFigureOut">
              <a:rPr lang="en-US"/>
              <a:pPr/>
              <a:t>9/2/2026</a:t>
            </a:fld>
            <a:endParaRPr lang="en-US"/>
          </a:p>
        </p:txBody>
      </p:sp>
      <p:sp>
        <p:nvSpPr>
          <p:cNvPr id="5" name="Footer Placeholder 4"/>
          <p:cNvSpPr>
            <a:spLocks noGrp="1"/>
          </p:cNvSpPr>
          <p:nvPr>
            <p:ph type="ftr" sz="quarter" idx="3"/>
          </p:nvPr>
        </p:nvSpPr>
        <p:spPr>
          <a:xfrm>
            <a:off x="8348018" y="33366426"/>
            <a:ext cx="8505528" cy="1916653"/>
          </a:xfrm>
          <a:prstGeom prst="rect">
            <a:avLst/>
          </a:prstGeom>
        </p:spPr>
        <p:txBody>
          <a:bodyPr vert="horz" lIns="91440" tIns="45720" rIns="91440" bIns="45720" rtlCol="0" anchor="ctr"/>
          <a:lstStyle>
            <a:lvl1pPr algn="ctr">
              <a:defRPr sz="24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798604" y="33366426"/>
            <a:ext cx="5670352" cy="1916653"/>
          </a:xfrm>
          <a:prstGeom prst="rect">
            <a:avLst/>
          </a:prstGeom>
        </p:spPr>
        <p:txBody>
          <a:bodyPr vert="horz" lIns="91440" tIns="45720" rIns="91440" bIns="45720" rtlCol="0" anchor="ctr"/>
          <a:lstStyle>
            <a:lvl1pPr algn="r">
              <a:defRPr sz="2481">
                <a:solidFill>
                  <a:schemeClr val="tx1">
                    <a:tint val="75000"/>
                  </a:schemeClr>
                </a:solidFill>
              </a:defRPr>
            </a:lvl1pPr>
          </a:lstStyle>
          <a:p>
            <a:fld id="{915A0F0D-8FF0-F242-9734-3D1755E075F8}" type="slidenum">
              <a:rPr/>
              <a:pPr/>
              <a:t>‹#›</a:t>
            </a:fld>
            <a:endParaRPr lang="en-US"/>
          </a:p>
        </p:txBody>
      </p:sp>
    </p:spTree>
    <p:extLst>
      <p:ext uri="{BB962C8B-B14F-4D97-AF65-F5344CB8AC3E}">
        <p14:creationId xmlns:p14="http://schemas.microsoft.com/office/powerpoint/2010/main" val="450967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90156" rtl="0" eaLnBrk="1" latinLnBrk="0" hangingPunct="1">
        <a:lnSpc>
          <a:spcPct val="90000"/>
        </a:lnSpc>
        <a:spcBef>
          <a:spcPct val="0"/>
        </a:spcBef>
        <a:buNone/>
        <a:defRPr sz="9095" kern="1200">
          <a:solidFill>
            <a:schemeClr val="tx1"/>
          </a:solidFill>
          <a:latin typeface="+mj-lt"/>
          <a:ea typeface="+mj-ea"/>
          <a:cs typeface="+mj-cs"/>
        </a:defRPr>
      </a:lvl1pPr>
    </p:titleStyle>
    <p:bodyStyle>
      <a:lvl1pPr marL="472539" indent="-472539" algn="l" defTabSz="1890156" rtl="0" eaLnBrk="1" latinLnBrk="0" hangingPunct="1">
        <a:lnSpc>
          <a:spcPct val="90000"/>
        </a:lnSpc>
        <a:spcBef>
          <a:spcPts val="2067"/>
        </a:spcBef>
        <a:buFont typeface="Arial"/>
        <a:buChar char="•"/>
        <a:defRPr sz="5788" kern="1200">
          <a:solidFill>
            <a:schemeClr val="tx1"/>
          </a:solidFill>
          <a:latin typeface="+mn-lt"/>
          <a:ea typeface="+mn-ea"/>
          <a:cs typeface="+mn-cs"/>
        </a:defRPr>
      </a:lvl1pPr>
      <a:lvl2pPr marL="1417617" indent="-472539" algn="l" defTabSz="1890156" rtl="0" eaLnBrk="1" latinLnBrk="0" hangingPunct="1">
        <a:lnSpc>
          <a:spcPct val="90000"/>
        </a:lnSpc>
        <a:spcBef>
          <a:spcPts val="1034"/>
        </a:spcBef>
        <a:buFont typeface="Arial"/>
        <a:buChar char="•"/>
        <a:defRPr sz="4961" kern="1200">
          <a:solidFill>
            <a:schemeClr val="tx1"/>
          </a:solidFill>
          <a:latin typeface="+mn-lt"/>
          <a:ea typeface="+mn-ea"/>
          <a:cs typeface="+mn-cs"/>
        </a:defRPr>
      </a:lvl2pPr>
      <a:lvl3pPr marL="2362695" indent="-472539" algn="l" defTabSz="1890156" rtl="0" eaLnBrk="1" latinLnBrk="0" hangingPunct="1">
        <a:lnSpc>
          <a:spcPct val="90000"/>
        </a:lnSpc>
        <a:spcBef>
          <a:spcPts val="1034"/>
        </a:spcBef>
        <a:buFont typeface="Arial"/>
        <a:buChar char="•"/>
        <a:defRPr sz="4134" kern="1200">
          <a:solidFill>
            <a:schemeClr val="tx1"/>
          </a:solidFill>
          <a:latin typeface="+mn-lt"/>
          <a:ea typeface="+mn-ea"/>
          <a:cs typeface="+mn-cs"/>
        </a:defRPr>
      </a:lvl3pPr>
      <a:lvl4pPr marL="3307773" indent="-472539" algn="l" defTabSz="1890156" rtl="0" eaLnBrk="1" latinLnBrk="0" hangingPunct="1">
        <a:lnSpc>
          <a:spcPct val="90000"/>
        </a:lnSpc>
        <a:spcBef>
          <a:spcPts val="1034"/>
        </a:spcBef>
        <a:buFont typeface="Arial"/>
        <a:buChar char="•"/>
        <a:defRPr sz="3721" kern="1200">
          <a:solidFill>
            <a:schemeClr val="tx1"/>
          </a:solidFill>
          <a:latin typeface="+mn-lt"/>
          <a:ea typeface="+mn-ea"/>
          <a:cs typeface="+mn-cs"/>
        </a:defRPr>
      </a:lvl4pPr>
      <a:lvl5pPr marL="4252852" indent="-472539" algn="l" defTabSz="1890156" rtl="0" eaLnBrk="1" latinLnBrk="0" hangingPunct="1">
        <a:lnSpc>
          <a:spcPct val="90000"/>
        </a:lnSpc>
        <a:spcBef>
          <a:spcPts val="1034"/>
        </a:spcBef>
        <a:buFont typeface="Arial"/>
        <a:buChar char="•"/>
        <a:defRPr sz="3721" kern="1200">
          <a:solidFill>
            <a:schemeClr val="tx1"/>
          </a:solidFill>
          <a:latin typeface="+mn-lt"/>
          <a:ea typeface="+mn-ea"/>
          <a:cs typeface="+mn-cs"/>
        </a:defRPr>
      </a:lvl5pPr>
      <a:lvl6pPr marL="5197930" indent="-472539" algn="l" defTabSz="1890156" rtl="0" eaLnBrk="1" latinLnBrk="0" hangingPunct="1">
        <a:lnSpc>
          <a:spcPct val="90000"/>
        </a:lnSpc>
        <a:spcBef>
          <a:spcPts val="1034"/>
        </a:spcBef>
        <a:buFont typeface="Arial"/>
        <a:buChar char="•"/>
        <a:defRPr sz="3721" kern="1200">
          <a:solidFill>
            <a:schemeClr val="tx1"/>
          </a:solidFill>
          <a:latin typeface="+mn-lt"/>
          <a:ea typeface="+mn-ea"/>
          <a:cs typeface="+mn-cs"/>
        </a:defRPr>
      </a:lvl6pPr>
      <a:lvl7pPr marL="6143008" indent="-472539" algn="l" defTabSz="1890156" rtl="0" eaLnBrk="1" latinLnBrk="0" hangingPunct="1">
        <a:lnSpc>
          <a:spcPct val="90000"/>
        </a:lnSpc>
        <a:spcBef>
          <a:spcPts val="1034"/>
        </a:spcBef>
        <a:buFont typeface="Arial"/>
        <a:buChar char="•"/>
        <a:defRPr sz="3721" kern="1200">
          <a:solidFill>
            <a:schemeClr val="tx1"/>
          </a:solidFill>
          <a:latin typeface="+mn-lt"/>
          <a:ea typeface="+mn-ea"/>
          <a:cs typeface="+mn-cs"/>
        </a:defRPr>
      </a:lvl7pPr>
      <a:lvl8pPr marL="7088086" indent="-472539" algn="l" defTabSz="1890156" rtl="0" eaLnBrk="1" latinLnBrk="0" hangingPunct="1">
        <a:lnSpc>
          <a:spcPct val="90000"/>
        </a:lnSpc>
        <a:spcBef>
          <a:spcPts val="1034"/>
        </a:spcBef>
        <a:buFont typeface="Arial"/>
        <a:buChar char="•"/>
        <a:defRPr sz="3721" kern="1200">
          <a:solidFill>
            <a:schemeClr val="tx1"/>
          </a:solidFill>
          <a:latin typeface="+mn-lt"/>
          <a:ea typeface="+mn-ea"/>
          <a:cs typeface="+mn-cs"/>
        </a:defRPr>
      </a:lvl8pPr>
      <a:lvl9pPr marL="8033164" indent="-472539" algn="l" defTabSz="1890156" rtl="0" eaLnBrk="1" latinLnBrk="0" hangingPunct="1">
        <a:lnSpc>
          <a:spcPct val="90000"/>
        </a:lnSpc>
        <a:spcBef>
          <a:spcPts val="1034"/>
        </a:spcBef>
        <a:buFont typeface="Arial"/>
        <a:buChar char="•"/>
        <a:defRPr sz="3721" kern="1200">
          <a:solidFill>
            <a:schemeClr val="tx1"/>
          </a:solidFill>
          <a:latin typeface="+mn-lt"/>
          <a:ea typeface="+mn-ea"/>
          <a:cs typeface="+mn-cs"/>
        </a:defRPr>
      </a:lvl9pPr>
    </p:bodyStyle>
    <p:otherStyle>
      <a:defPPr>
        <a:defRPr lang="en-US"/>
      </a:defPPr>
      <a:lvl1pPr marL="0" algn="l" defTabSz="1890156" rtl="0" eaLnBrk="1" latinLnBrk="0" hangingPunct="1">
        <a:defRPr sz="3721" kern="1200">
          <a:solidFill>
            <a:schemeClr val="tx1"/>
          </a:solidFill>
          <a:latin typeface="+mn-lt"/>
          <a:ea typeface="+mn-ea"/>
          <a:cs typeface="+mn-cs"/>
        </a:defRPr>
      </a:lvl1pPr>
      <a:lvl2pPr marL="945078" algn="l" defTabSz="1890156" rtl="0" eaLnBrk="1" latinLnBrk="0" hangingPunct="1">
        <a:defRPr sz="3721" kern="1200">
          <a:solidFill>
            <a:schemeClr val="tx1"/>
          </a:solidFill>
          <a:latin typeface="+mn-lt"/>
          <a:ea typeface="+mn-ea"/>
          <a:cs typeface="+mn-cs"/>
        </a:defRPr>
      </a:lvl2pPr>
      <a:lvl3pPr marL="1890156" algn="l" defTabSz="1890156" rtl="0" eaLnBrk="1" latinLnBrk="0" hangingPunct="1">
        <a:defRPr sz="3721" kern="1200">
          <a:solidFill>
            <a:schemeClr val="tx1"/>
          </a:solidFill>
          <a:latin typeface="+mn-lt"/>
          <a:ea typeface="+mn-ea"/>
          <a:cs typeface="+mn-cs"/>
        </a:defRPr>
      </a:lvl3pPr>
      <a:lvl4pPr marL="2835234" algn="l" defTabSz="1890156" rtl="0" eaLnBrk="1" latinLnBrk="0" hangingPunct="1">
        <a:defRPr sz="3721" kern="1200">
          <a:solidFill>
            <a:schemeClr val="tx1"/>
          </a:solidFill>
          <a:latin typeface="+mn-lt"/>
          <a:ea typeface="+mn-ea"/>
          <a:cs typeface="+mn-cs"/>
        </a:defRPr>
      </a:lvl4pPr>
      <a:lvl5pPr marL="3780312" algn="l" defTabSz="1890156" rtl="0" eaLnBrk="1" latinLnBrk="0" hangingPunct="1">
        <a:defRPr sz="3721" kern="1200">
          <a:solidFill>
            <a:schemeClr val="tx1"/>
          </a:solidFill>
          <a:latin typeface="+mn-lt"/>
          <a:ea typeface="+mn-ea"/>
          <a:cs typeface="+mn-cs"/>
        </a:defRPr>
      </a:lvl5pPr>
      <a:lvl6pPr marL="4725391" algn="l" defTabSz="1890156" rtl="0" eaLnBrk="1" latinLnBrk="0" hangingPunct="1">
        <a:defRPr sz="3721" kern="1200">
          <a:solidFill>
            <a:schemeClr val="tx1"/>
          </a:solidFill>
          <a:latin typeface="+mn-lt"/>
          <a:ea typeface="+mn-ea"/>
          <a:cs typeface="+mn-cs"/>
        </a:defRPr>
      </a:lvl6pPr>
      <a:lvl7pPr marL="5670469" algn="l" defTabSz="1890156" rtl="0" eaLnBrk="1" latinLnBrk="0" hangingPunct="1">
        <a:defRPr sz="3721" kern="1200">
          <a:solidFill>
            <a:schemeClr val="tx1"/>
          </a:solidFill>
          <a:latin typeface="+mn-lt"/>
          <a:ea typeface="+mn-ea"/>
          <a:cs typeface="+mn-cs"/>
        </a:defRPr>
      </a:lvl7pPr>
      <a:lvl8pPr marL="6615547" algn="l" defTabSz="1890156" rtl="0" eaLnBrk="1" latinLnBrk="0" hangingPunct="1">
        <a:defRPr sz="3721" kern="1200">
          <a:solidFill>
            <a:schemeClr val="tx1"/>
          </a:solidFill>
          <a:latin typeface="+mn-lt"/>
          <a:ea typeface="+mn-ea"/>
          <a:cs typeface="+mn-cs"/>
        </a:defRPr>
      </a:lvl8pPr>
      <a:lvl9pPr marL="7560625" algn="l" defTabSz="1890156" rtl="0" eaLnBrk="1" latinLnBrk="0" hangingPunct="1">
        <a:defRPr sz="37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1005838" y="5759883"/>
            <a:ext cx="23226647" cy="830997"/>
          </a:xfrm>
          <a:prstGeom prst="rect">
            <a:avLst/>
          </a:prstGeom>
          <a:noFill/>
        </p:spPr>
        <p:txBody>
          <a:bodyPr wrap="square" rtlCol="0">
            <a:spAutoFit/>
          </a:bodyPr>
          <a:lstStyle/>
          <a:p>
            <a:pPr algn="ctr" defTabSz="2937601" rtl="1" eaLnBrk="1" latinLnBrk="0" hangingPunct="1"/>
            <a:r>
              <a:rPr lang="fa-IR" sz="4800" b="1" dirty="0">
                <a:latin typeface="B Nazanin" charset="0"/>
                <a:ea typeface="B Nazanin" charset="0"/>
                <a:cs typeface="B Nazanin" charset="0"/>
              </a:rPr>
              <a:t>عنوان </a:t>
            </a:r>
            <a:r>
              <a:rPr lang="fa-IR" sz="4800" b="1" dirty="0" smtClean="0">
                <a:latin typeface="B Nazanin" charset="0"/>
                <a:ea typeface="B Nazanin" charset="0"/>
                <a:cs typeface="B Nazanin" charset="0"/>
              </a:rPr>
              <a:t>مقاله به فارسی </a:t>
            </a:r>
            <a:r>
              <a:rPr lang="fa-IR" sz="4800" b="1" dirty="0">
                <a:solidFill>
                  <a:srgbClr val="FF0000"/>
                </a:solidFill>
                <a:latin typeface="B Nazanin" charset="0"/>
                <a:ea typeface="B Nazanin" charset="0"/>
                <a:cs typeface="B Nazanin" charset="0"/>
              </a:rPr>
              <a:t>(قلم بی نازنین اندازه ۴۸ بولد و وسط چین)</a:t>
            </a:r>
          </a:p>
        </p:txBody>
      </p:sp>
      <p:sp>
        <p:nvSpPr>
          <p:cNvPr id="6" name="TextBox 5"/>
          <p:cNvSpPr txBox="1"/>
          <p:nvPr/>
        </p:nvSpPr>
        <p:spPr>
          <a:xfrm>
            <a:off x="987456" y="8292198"/>
            <a:ext cx="23226647" cy="640080"/>
          </a:xfrm>
          <a:prstGeom prst="rect">
            <a:avLst/>
          </a:prstGeom>
          <a:noFill/>
        </p:spPr>
        <p:txBody>
          <a:bodyPr wrap="square" rtlCol="0">
            <a:spAutoFit/>
          </a:bodyPr>
          <a:lstStyle/>
          <a:p>
            <a:pPr algn="ctr" rtl="1"/>
            <a:r>
              <a:rPr lang="ar-SA" sz="3600" b="1" dirty="0">
                <a:latin typeface="B Nazanin" charset="0"/>
                <a:ea typeface="B Nazanin" charset="0"/>
                <a:cs typeface="B Nazanin" charset="0"/>
              </a:rPr>
              <a:t>نام و نام‌خانوادگی نگارنده اول</a:t>
            </a:r>
            <a:r>
              <a:rPr lang="ar-SA" sz="3600" b="1" baseline="30000" dirty="0">
                <a:latin typeface="B Nazanin" charset="0"/>
                <a:ea typeface="B Nazanin" charset="0"/>
                <a:cs typeface="B Nazanin" charset="0"/>
              </a:rPr>
              <a:t>1و2</a:t>
            </a:r>
            <a:r>
              <a:rPr lang="ar-SA" sz="3600" b="1" dirty="0">
                <a:latin typeface="B Nazanin" charset="0"/>
                <a:ea typeface="B Nazanin" charset="0"/>
                <a:cs typeface="B Nazanin" charset="0"/>
              </a:rPr>
              <a:t>، نام و نام‌خانوادگی نگارنده دوم</a:t>
            </a:r>
            <a:r>
              <a:rPr lang="ar-SA" sz="3600" b="1" baseline="30000" dirty="0">
                <a:latin typeface="B Nazanin" charset="0"/>
                <a:ea typeface="B Nazanin" charset="0"/>
                <a:cs typeface="B Nazanin" charset="0"/>
              </a:rPr>
              <a:t>2</a:t>
            </a:r>
            <a:r>
              <a:rPr lang="ar-SA" sz="3600" b="1" dirty="0">
                <a:latin typeface="B Nazanin" charset="0"/>
                <a:ea typeface="B Nazanin" charset="0"/>
                <a:cs typeface="B Nazanin" charset="0"/>
              </a:rPr>
              <a:t>و نام و نام‌خانوادگی نگارنده سوم</a:t>
            </a:r>
            <a:r>
              <a:rPr lang="ar-SA" sz="3600" b="1" baseline="30000" dirty="0">
                <a:latin typeface="B Nazanin" charset="0"/>
                <a:ea typeface="B Nazanin" charset="0"/>
                <a:cs typeface="B Nazanin" charset="0"/>
              </a:rPr>
              <a:t>3</a:t>
            </a:r>
            <a:r>
              <a:rPr lang="ar-SA" sz="3600" b="1" dirty="0">
                <a:latin typeface="B Nazanin" charset="0"/>
                <a:ea typeface="B Nazanin" charset="0"/>
                <a:cs typeface="B Nazanin" charset="0"/>
              </a:rPr>
              <a:t> </a:t>
            </a:r>
            <a:r>
              <a:rPr lang="ar-SA" sz="3600" b="1" dirty="0">
                <a:solidFill>
                  <a:srgbClr val="FF0000"/>
                </a:solidFill>
                <a:latin typeface="B Nazanin" charset="0"/>
                <a:ea typeface="B Nazanin" charset="0"/>
                <a:cs typeface="B Nazanin" charset="0"/>
              </a:rPr>
              <a:t>(قلم </a:t>
            </a:r>
            <a:r>
              <a:rPr lang="fa-IR" sz="3600" b="1" dirty="0">
                <a:solidFill>
                  <a:srgbClr val="FF0000"/>
                </a:solidFill>
                <a:latin typeface="B Nazanin" charset="0"/>
                <a:ea typeface="B Nazanin" charset="0"/>
                <a:cs typeface="B Nazanin" charset="0"/>
              </a:rPr>
              <a:t>بی نازنین اندازه ۳۶ </a:t>
            </a:r>
            <a:r>
              <a:rPr lang="ar-SA" sz="3600" b="1" dirty="0">
                <a:solidFill>
                  <a:srgbClr val="FF0000"/>
                </a:solidFill>
                <a:latin typeface="B Nazanin" charset="0"/>
                <a:ea typeface="B Nazanin" charset="0"/>
                <a:cs typeface="B Nazanin" charset="0"/>
              </a:rPr>
              <a:t>بولد، وسط­چین)</a:t>
            </a:r>
            <a:endParaRPr lang="en-US" sz="3600" dirty="0">
              <a:solidFill>
                <a:srgbClr val="FF0000"/>
              </a:solidFill>
              <a:latin typeface="B Nazanin" charset="0"/>
              <a:ea typeface="B Nazanin" charset="0"/>
              <a:cs typeface="B Nazanin" charset="0"/>
            </a:endParaRPr>
          </a:p>
          <a:p>
            <a:pPr marL="0" algn="ctr" defTabSz="2937601" rtl="1" eaLnBrk="1" latinLnBrk="0" hangingPunct="1"/>
            <a:endParaRPr lang="en-US" sz="4000" b="1" dirty="0">
              <a:latin typeface="B Nazanin" charset="0"/>
              <a:ea typeface="B Nazanin" charset="0"/>
              <a:cs typeface="B Nazanin" charset="0"/>
            </a:endParaRPr>
          </a:p>
        </p:txBody>
      </p:sp>
      <p:sp>
        <p:nvSpPr>
          <p:cNvPr id="7" name="TextBox 6"/>
          <p:cNvSpPr txBox="1"/>
          <p:nvPr/>
        </p:nvSpPr>
        <p:spPr>
          <a:xfrm>
            <a:off x="4940932" y="9074502"/>
            <a:ext cx="15623188" cy="548640"/>
          </a:xfrm>
          <a:prstGeom prst="rect">
            <a:avLst/>
          </a:prstGeom>
          <a:noFill/>
        </p:spPr>
        <p:txBody>
          <a:bodyPr wrap="square" rtlCol="0">
            <a:spAutoFit/>
          </a:bodyPr>
          <a:lstStyle/>
          <a:p>
            <a:pPr rtl="1"/>
            <a:r>
              <a:rPr lang="ar-SA" sz="2800" i="1" baseline="30000" dirty="0">
                <a:latin typeface="B Nazanin" charset="0"/>
                <a:ea typeface="B Nazanin" charset="0"/>
                <a:cs typeface="B Nazanin" charset="0"/>
              </a:rPr>
              <a:t>1</a:t>
            </a:r>
            <a:r>
              <a:rPr lang="ar-SA" sz="2800" i="1" dirty="0">
                <a:latin typeface="B Nazanin" charset="0"/>
                <a:ea typeface="B Nazanin" charset="0"/>
                <a:cs typeface="B Nazanin" charset="0"/>
              </a:rPr>
              <a:t>مرتبه علمی، نام دانشکده یا گروه، نام سازمان یا دانشگاه، نام شهر، نام استان، نام کشور. </a:t>
            </a:r>
            <a:r>
              <a:rPr lang="ar-SA" sz="2800" i="1" dirty="0">
                <a:solidFill>
                  <a:srgbClr val="FF0000"/>
                </a:solidFill>
                <a:latin typeface="B Nazanin" charset="0"/>
                <a:ea typeface="B Nazanin" charset="0"/>
                <a:cs typeface="B Nazanin" charset="0"/>
              </a:rPr>
              <a:t>(در یک سطر، </a:t>
            </a:r>
            <a:r>
              <a:rPr lang="fa-IR" sz="2800" i="1" dirty="0">
                <a:solidFill>
                  <a:srgbClr val="FF0000"/>
                </a:solidFill>
                <a:latin typeface="B Nazanin" charset="0"/>
                <a:ea typeface="B Nazanin" charset="0"/>
                <a:cs typeface="B Nazanin" charset="0"/>
              </a:rPr>
              <a:t>بی نازنین اندازه ۲۸</a:t>
            </a:r>
            <a:r>
              <a:rPr lang="ar-SA" sz="2800" i="1" dirty="0">
                <a:solidFill>
                  <a:srgbClr val="FF0000"/>
                </a:solidFill>
                <a:latin typeface="B Nazanin" charset="0"/>
                <a:ea typeface="B Nazanin" charset="0"/>
                <a:cs typeface="B Nazanin" charset="0"/>
              </a:rPr>
              <a:t> ایتالیک، وسط­چین)</a:t>
            </a:r>
          </a:p>
          <a:p>
            <a:pPr rtl="1"/>
            <a:endParaRPr lang="en-US" sz="2800" i="1" dirty="0">
              <a:solidFill>
                <a:srgbClr val="FF0000"/>
              </a:solidFill>
              <a:latin typeface="B Nazanin" charset="0"/>
              <a:ea typeface="B Nazanin" charset="0"/>
              <a:cs typeface="B Nazanin" charset="0"/>
            </a:endParaRPr>
          </a:p>
        </p:txBody>
      </p:sp>
      <p:sp>
        <p:nvSpPr>
          <p:cNvPr id="8" name="TextBox 7"/>
          <p:cNvSpPr txBox="1"/>
          <p:nvPr/>
        </p:nvSpPr>
        <p:spPr>
          <a:xfrm>
            <a:off x="17174258" y="11133814"/>
            <a:ext cx="7772400" cy="584775"/>
          </a:xfrm>
          <a:prstGeom prst="rect">
            <a:avLst/>
          </a:prstGeom>
          <a:noFill/>
        </p:spPr>
        <p:txBody>
          <a:bodyPr wrap="square" rtlCol="0">
            <a:spAutoFit/>
          </a:bodyPr>
          <a:lstStyle/>
          <a:p>
            <a:pPr algn="ctr" rtl="1"/>
            <a:r>
              <a:rPr lang="fa-IR" sz="3200" b="1" dirty="0">
                <a:latin typeface="B Nazanin" charset="0"/>
                <a:ea typeface="B Nazanin" charset="0"/>
                <a:cs typeface="B Nazanin" charset="0"/>
              </a:rPr>
              <a:t>چکیده </a:t>
            </a:r>
            <a:r>
              <a:rPr lang="fa-IR" sz="3200" b="1" dirty="0">
                <a:solidFill>
                  <a:srgbClr val="FF0000"/>
                </a:solidFill>
                <a:latin typeface="B Nazanin" charset="0"/>
                <a:ea typeface="B Nazanin" charset="0"/>
                <a:cs typeface="B Nazanin" charset="0"/>
              </a:rPr>
              <a:t>(بی نازنین ۳۲ و بولد </a:t>
            </a:r>
            <a:r>
              <a:rPr lang="ar-SA" sz="3200" b="1" dirty="0">
                <a:solidFill>
                  <a:srgbClr val="FF0000"/>
                </a:solidFill>
                <a:latin typeface="B Nazanin" charset="0"/>
                <a:ea typeface="B Nazanin" charset="0"/>
                <a:cs typeface="B Nazanin" charset="0"/>
              </a:rPr>
              <a:t>، وسط چین)</a:t>
            </a:r>
            <a:endParaRPr lang="en-US" sz="3200" b="1" dirty="0">
              <a:solidFill>
                <a:srgbClr val="FF0000"/>
              </a:solidFill>
              <a:latin typeface="B Nazanin" charset="0"/>
              <a:ea typeface="B Nazanin" charset="0"/>
              <a:cs typeface="B Nazanin" charset="0"/>
            </a:endParaRPr>
          </a:p>
        </p:txBody>
      </p:sp>
      <p:sp>
        <p:nvSpPr>
          <p:cNvPr id="9" name="TextBox 8"/>
          <p:cNvSpPr txBox="1"/>
          <p:nvPr/>
        </p:nvSpPr>
        <p:spPr>
          <a:xfrm>
            <a:off x="17174258" y="12030706"/>
            <a:ext cx="7772400" cy="5632311"/>
          </a:xfrm>
          <a:prstGeom prst="rect">
            <a:avLst/>
          </a:prstGeom>
          <a:noFill/>
          <a:ln>
            <a:noFill/>
          </a:ln>
        </p:spPr>
        <p:txBody>
          <a:bodyPr wrap="square" rtlCol="0">
            <a:spAutoFit/>
          </a:bodyPr>
          <a:lstStyle/>
          <a:p>
            <a:pPr algn="just" rtl="1"/>
            <a:r>
              <a:rPr lang="en-US" sz="2400" dirty="0">
                <a:latin typeface="Times New Roman" panose="02020603050405020304" pitchFamily="18" charset="0"/>
                <a:ea typeface="B Nazanin" charset="0"/>
                <a:cs typeface="B Nazanin" charset="0"/>
              </a:rPr>
              <a:t>   </a:t>
            </a:r>
            <a:r>
              <a:rPr lang="fa-IR" sz="2400" dirty="0">
                <a:latin typeface="Times New Roman" panose="02020603050405020304" pitchFamily="18" charset="0"/>
                <a:ea typeface="B Nazanin" charset="0"/>
                <a:cs typeface="B Nazanin" charset="0"/>
              </a:rPr>
              <a:t>متن چکیده </a:t>
            </a:r>
            <a:r>
              <a:rPr lang="fa-IR" sz="2400" dirty="0">
                <a:solidFill>
                  <a:srgbClr val="FF0000"/>
                </a:solidFill>
                <a:latin typeface="Times New Roman" panose="02020603050405020304" pitchFamily="18" charset="0"/>
                <a:ea typeface="B Nazanin" charset="0"/>
                <a:cs typeface="B Nazanin" charset="0"/>
              </a:rPr>
              <a:t>(قلم بی نازنین اندازه ۲۴) </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برای تهیه چکیده پیشنهاد می‌شود اهم مطالب به‌صورت علامت‌گذاری شده (</a:t>
            </a:r>
            <a:r>
              <a:rPr lang="en-US" sz="2400" dirty="0">
                <a:latin typeface="Times New Roman" panose="02020603050405020304" pitchFamily="18" charset="0"/>
                <a:ea typeface="B Nazanin" charset="0"/>
                <a:cs typeface="B Nazanin" charset="0"/>
              </a:rPr>
              <a:t>Bullet</a:t>
            </a:r>
            <a:r>
              <a:rPr lang="fa-IR" sz="2400" dirty="0">
                <a:latin typeface="Times New Roman" panose="02020603050405020304" pitchFamily="18" charset="0"/>
                <a:ea typeface="B Nazanin" charset="0"/>
                <a:cs typeface="B Nazanin" charset="0"/>
              </a:rPr>
              <a:t>) و جملات تیتر گونه نوشته شوند.</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توصیه می‌شود در بخش‌های مختلف پوستر، برای بیان مطالب و آنچه که در ذهن دارید، بجای استفاده از جملات طولانی، از جملات کوتاه و به‌ویژه از شکل، منحنی و عکس استفاده شود. </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تصاویر گرافیکی نسبت به جملات کوتاه سریع‌تر منتقل می‌شوند.</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اندازه تصاویر و منحنی‌ها به‌قدری بزرگ باشد که بتوان از فاصله 1 متری به راحتی آن‌ها ‌را دید و متوجه منظور نویسنده شد.</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خلاصه اینکه بهتر است پوستر به‌گونه‌ای تنظیم شود که هر بیننده علاقه‌مند با یک نگاه به تصاویر متوجه کل داستان مقاله شود.</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ترکیب رنگ‌ها به نحوی باشد که مخاطبین را جذب خود کند.</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به‌غیر از سربرگ که در بالای پوستر قرار گرفته است، سایر بخش‌های پوستر با سلیقه خود نویسنده مقاله تهیه و تنظیم می‌شود.</a:t>
            </a:r>
          </a:p>
          <a:p>
            <a:pPr marL="342900" indent="-342900" algn="just" rtl="1">
              <a:buFont typeface="Arial" panose="020B0604020202020204" pitchFamily="34" charset="0"/>
              <a:buChar char="•"/>
            </a:pPr>
            <a:r>
              <a:rPr lang="fa-IR" sz="2400" dirty="0">
                <a:latin typeface="Times New Roman" panose="02020603050405020304" pitchFamily="18" charset="0"/>
                <a:ea typeface="B Nazanin" charset="0"/>
                <a:cs typeface="B Nazanin" charset="0"/>
              </a:rPr>
              <a:t>عناوین بخش‌ها نیز به اختیار نویسنده قابل انتخاب است</a:t>
            </a:r>
            <a:r>
              <a:rPr lang="fa-IR" sz="2400" dirty="0" smtClean="0">
                <a:latin typeface="Times New Roman" panose="02020603050405020304" pitchFamily="18" charset="0"/>
                <a:ea typeface="B Nazanin" charset="0"/>
                <a:cs typeface="B Nazanin" charset="0"/>
              </a:rPr>
              <a:t>.</a:t>
            </a:r>
            <a:endParaRPr lang="en-US" sz="2400" dirty="0">
              <a:latin typeface="B Nazanin" charset="0"/>
              <a:ea typeface="B Nazanin" charset="0"/>
              <a:cs typeface="B Nazanin" charset="0"/>
            </a:endParaRPr>
          </a:p>
        </p:txBody>
      </p:sp>
      <p:sp>
        <p:nvSpPr>
          <p:cNvPr id="21" name="TextBox 20"/>
          <p:cNvSpPr txBox="1"/>
          <p:nvPr/>
        </p:nvSpPr>
        <p:spPr>
          <a:xfrm>
            <a:off x="17174258" y="18072380"/>
            <a:ext cx="7772400" cy="584775"/>
          </a:xfrm>
          <a:prstGeom prst="rect">
            <a:avLst/>
          </a:prstGeom>
          <a:noFill/>
        </p:spPr>
        <p:txBody>
          <a:bodyPr wrap="square" rtlCol="0">
            <a:spAutoFit/>
          </a:bodyPr>
          <a:lstStyle/>
          <a:p>
            <a:pPr algn="ctr" rtl="1"/>
            <a:r>
              <a:rPr lang="fa-IR" sz="3200" b="1" dirty="0">
                <a:latin typeface="B Nazanin" charset="0"/>
                <a:ea typeface="B Nazanin" charset="0"/>
                <a:cs typeface="B Nazanin" charset="0"/>
              </a:rPr>
              <a:t>مقدمه </a:t>
            </a:r>
            <a:r>
              <a:rPr lang="fa-IR" sz="3200" b="1" dirty="0">
                <a:solidFill>
                  <a:srgbClr val="FF0000"/>
                </a:solidFill>
                <a:latin typeface="B Nazanin" charset="0"/>
                <a:ea typeface="B Nazanin" charset="0"/>
                <a:cs typeface="B Nazanin" charset="0"/>
              </a:rPr>
              <a:t>(بی نازنین ۳۲ و بولد </a:t>
            </a:r>
            <a:r>
              <a:rPr lang="ar-SA" sz="3200" b="1" dirty="0">
                <a:solidFill>
                  <a:srgbClr val="FF0000"/>
                </a:solidFill>
                <a:latin typeface="B Nazanin" charset="0"/>
                <a:ea typeface="B Nazanin" charset="0"/>
                <a:cs typeface="B Nazanin" charset="0"/>
              </a:rPr>
              <a:t>، وسط چین)</a:t>
            </a:r>
            <a:endParaRPr lang="en-US" sz="3200" b="1" dirty="0">
              <a:solidFill>
                <a:srgbClr val="FF0000"/>
              </a:solidFill>
              <a:latin typeface="B Nazanin" charset="0"/>
              <a:ea typeface="B Nazanin" charset="0"/>
              <a:cs typeface="B Nazanin" charset="0"/>
            </a:endParaRPr>
          </a:p>
        </p:txBody>
      </p:sp>
      <p:sp>
        <p:nvSpPr>
          <p:cNvPr id="24" name="TextBox 23"/>
          <p:cNvSpPr txBox="1"/>
          <p:nvPr/>
        </p:nvSpPr>
        <p:spPr>
          <a:xfrm>
            <a:off x="17204942" y="18750247"/>
            <a:ext cx="7772400" cy="11172289"/>
          </a:xfrm>
          <a:prstGeom prst="rect">
            <a:avLst/>
          </a:prstGeom>
          <a:noFill/>
        </p:spPr>
        <p:txBody>
          <a:bodyPr wrap="square" rtlCol="0">
            <a:spAutoFit/>
          </a:bodyPr>
          <a:lstStyle/>
          <a:p>
            <a:pPr indent="361950" algn="just" rtl="1"/>
            <a:r>
              <a:rPr lang="fa-IR" sz="2400" dirty="0">
                <a:latin typeface="B Nazanin" charset="0"/>
                <a:ea typeface="B Nazanin" charset="0"/>
                <a:cs typeface="B Nazanin" charset="0"/>
              </a:rPr>
              <a:t>متن مقدمه متن </a:t>
            </a:r>
            <a:r>
              <a:rPr lang="fa-IR" sz="2400" dirty="0">
                <a:solidFill>
                  <a:srgbClr val="FF0000"/>
                </a:solidFill>
                <a:latin typeface="B Nazanin" charset="0"/>
                <a:ea typeface="B Nazanin" charset="0"/>
                <a:cs typeface="B Nazanin" charset="0"/>
              </a:rPr>
              <a:t>(قلم بی نازنین اندازه ۲۴) </a:t>
            </a:r>
            <a:r>
              <a:rPr lang="fa-IR" sz="2400" dirty="0">
                <a:latin typeface="B Nazanin" charset="0"/>
                <a:ea typeface="B Nazanin" charset="0"/>
                <a:cs typeface="B Nazanin" charset="0"/>
              </a:rPr>
              <a:t>مقدمه متن مقدمه متن مقدمه تایپ شود. متن مقدمه متن مقدمه متن مقدمه متن مقدمه متن مقدمه متن مقدمه تایپ شود..متن مقدمه متن مقدمه متن مقدمه متن مقدمه متن مقدمه متن مقدمه تایپ شود. </a:t>
            </a:r>
          </a:p>
          <a:p>
            <a:pPr indent="361950" algn="just" rtl="1"/>
            <a:r>
              <a:rPr lang="fa-IR" sz="2400" dirty="0">
                <a:latin typeface="B Nazanin" charset="0"/>
                <a:ea typeface="B Nazanin" charset="0"/>
                <a:cs typeface="B Nazanin" charset="0"/>
              </a:rPr>
              <a:t>متن مقدمه متن مقدمه متن مقدمه متن مقدمه متن مقدمه متن مقدمه تایپ شود. </a:t>
            </a:r>
            <a:endParaRPr lang="en-US" sz="2400" dirty="0">
              <a:latin typeface="B Nazanin" charset="0"/>
              <a:ea typeface="B Nazanin" charset="0"/>
              <a:cs typeface="B Nazanin" charset="0"/>
            </a:endParaRPr>
          </a:p>
          <a:p>
            <a:pPr indent="398463" algn="just" rtl="1"/>
            <a:r>
              <a:rPr lang="fa-IR" sz="2400" dirty="0">
                <a:latin typeface="B Nazanin" charset="0"/>
                <a:ea typeface="B Nazanin" charset="0"/>
                <a:cs typeface="B Nazanin" charset="0"/>
              </a:rPr>
              <a:t>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a:t>
            </a:r>
            <a:r>
              <a:rPr lang="fa-IR" sz="2400" dirty="0" smtClean="0">
                <a:latin typeface="B Nazanin" charset="0"/>
                <a:ea typeface="B Nazanin" charset="0"/>
                <a:cs typeface="B Nazanin" charset="0"/>
              </a:rPr>
              <a:t>مقدمه </a:t>
            </a:r>
            <a:r>
              <a:rPr lang="fa-IR" sz="2400" dirty="0">
                <a:latin typeface="B Nazanin" charset="0"/>
                <a:ea typeface="B Nazanin" charset="0"/>
                <a:cs typeface="B Nazanin" charset="0"/>
              </a:rPr>
              <a:t>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مقدمه متن مقدمه متن مقدمه متن مقدمه متن مقدمه تایپ شود. متن مقدمه متن </a:t>
            </a:r>
            <a:r>
              <a:rPr lang="fa-IR" sz="2400" dirty="0">
                <a:solidFill>
                  <a:srgbClr val="FF0000"/>
                </a:solidFill>
                <a:latin typeface="B Nazanin" charset="0"/>
                <a:ea typeface="B Nazanin" charset="0"/>
                <a:cs typeface="B Nazanin" charset="0"/>
              </a:rPr>
              <a:t>(قلم بی نازنین اندازه ۲۴) </a:t>
            </a:r>
            <a:r>
              <a:rPr lang="fa-IR" sz="2400" dirty="0">
                <a:latin typeface="B Nazanin" charset="0"/>
                <a:ea typeface="B Nazanin" charset="0"/>
                <a:cs typeface="B Nazanin" charset="0"/>
              </a:rPr>
              <a:t>متن مقدمه متن مقدمه تایپ شود. متن مقدمه متن مقدمه متن مقدمه متن مقدمه متن مقدمه متن مقدمه تایپ شود. </a:t>
            </a:r>
            <a:endParaRPr lang="en-US" sz="2400" dirty="0">
              <a:latin typeface="B Nazanin" charset="0"/>
              <a:ea typeface="B Nazanin" charset="0"/>
              <a:cs typeface="B Nazanin" charset="0"/>
            </a:endParaRPr>
          </a:p>
          <a:p>
            <a:pPr algn="just" rtl="1"/>
            <a:r>
              <a:rPr lang="fa-IR" sz="2400" dirty="0">
                <a:latin typeface="B Nazanin" charset="0"/>
                <a:ea typeface="B Nazanin" charset="0"/>
                <a:cs typeface="B Nazanin" charset="0"/>
              </a:rPr>
              <a:t>متن مقدمه متن مقدمه متن مقدمه متن مقدمه متن مقدمه متن مقدمه تایپ شود. </a:t>
            </a:r>
            <a:endParaRPr lang="en-US" sz="2400" dirty="0">
              <a:latin typeface="B Nazanin" charset="0"/>
              <a:ea typeface="B Nazanin" charset="0"/>
              <a:cs typeface="B Nazanin" charset="0"/>
            </a:endParaRPr>
          </a:p>
          <a:p>
            <a:pPr algn="just" rtl="1"/>
            <a:r>
              <a:rPr lang="fa-IR" sz="2400" dirty="0">
                <a:latin typeface="B Nazanin" charset="0"/>
                <a:ea typeface="B Nazanin" charset="0"/>
                <a:cs typeface="B Nazanin" charset="0"/>
              </a:rPr>
              <a:t>متن مقدمه متن مقدمه متن مقدمه متن مقدمه متن مقدمه متن مقدمه تایپ شود. </a:t>
            </a:r>
            <a:endParaRPr lang="en-US" sz="2400" dirty="0">
              <a:latin typeface="B Nazanin" charset="0"/>
              <a:ea typeface="B Nazanin" charset="0"/>
              <a:cs typeface="B Nazanin" charset="0"/>
            </a:endParaRPr>
          </a:p>
          <a:p>
            <a:pPr algn="just" rtl="1"/>
            <a:r>
              <a:rPr lang="fa-IR" sz="2400" dirty="0">
                <a:latin typeface="B Nazanin" charset="0"/>
                <a:ea typeface="B Nazanin" charset="0"/>
                <a:cs typeface="B Nazanin" charset="0"/>
              </a:rPr>
              <a:t>متن مقدمه متن مقدمه متن مقدمه متن مقدمه متن مقدمه متن مقدمه تایپ شود. </a:t>
            </a:r>
            <a:r>
              <a:rPr lang="fa-IR" sz="2400" dirty="0" smtClean="0">
                <a:latin typeface="B Nazanin" charset="0"/>
                <a:ea typeface="B Nazanin" charset="0"/>
                <a:cs typeface="B Nazanin" charset="0"/>
              </a:rPr>
              <a:t> </a:t>
            </a:r>
            <a:endParaRPr lang="en-US" sz="2400" dirty="0">
              <a:latin typeface="B Nazanin" charset="0"/>
              <a:ea typeface="B Nazanin" charset="0"/>
              <a:cs typeface="B Nazanin" charset="0"/>
            </a:endParaRPr>
          </a:p>
          <a:p>
            <a:pPr algn="just" rtl="1"/>
            <a:r>
              <a:rPr lang="fa-IR" sz="2400" dirty="0">
                <a:latin typeface="B Nazanin" charset="0"/>
                <a:ea typeface="B Nazanin" charset="0"/>
                <a:cs typeface="B Nazanin" charset="0"/>
              </a:rPr>
              <a:t>متن مقدمه متن مقدمه متن مقدمه متن مقدمه متن مقدمه متن مقدمه تایپ شود. </a:t>
            </a:r>
            <a:endParaRPr lang="en-US" sz="2400" dirty="0">
              <a:latin typeface="B Nazanin" charset="0"/>
              <a:ea typeface="B Nazanin" charset="0"/>
              <a:cs typeface="B Nazanin" charset="0"/>
            </a:endParaRPr>
          </a:p>
          <a:p>
            <a:pPr algn="just" rtl="1"/>
            <a:r>
              <a:rPr lang="fa-IR" sz="2400" dirty="0" smtClean="0">
                <a:latin typeface="B Nazanin" charset="0"/>
                <a:ea typeface="B Nazanin" charset="0"/>
                <a:cs typeface="B Nazanin" charset="0"/>
              </a:rPr>
              <a:t>متن </a:t>
            </a:r>
            <a:r>
              <a:rPr lang="fa-IR" sz="2400" dirty="0">
                <a:latin typeface="B Nazanin" charset="0"/>
                <a:ea typeface="B Nazanin" charset="0"/>
                <a:cs typeface="B Nazanin" charset="0"/>
              </a:rPr>
              <a:t>مقدمه متن مقدمه متن مقدمه متن مقدمه متن مقدمه متن مقدمه تایپ شود.  </a:t>
            </a:r>
            <a:endParaRPr lang="en-US" sz="2400" dirty="0">
              <a:latin typeface="B Nazanin" charset="0"/>
              <a:ea typeface="B Nazanin" charset="0"/>
              <a:cs typeface="B Nazanin" charset="0"/>
            </a:endParaRPr>
          </a:p>
          <a:p>
            <a:pPr algn="just" rtl="1"/>
            <a:r>
              <a:rPr lang="fa-IR" sz="2400" dirty="0">
                <a:latin typeface="B Nazanin" charset="0"/>
                <a:ea typeface="B Nazanin" charset="0"/>
                <a:cs typeface="B Nazanin" charset="0"/>
              </a:rPr>
              <a:t>متن مقدمه متن مقدمه متن مقدمه متن مقدمه متن مقدمه متن مقدمه تایپ شود. </a:t>
            </a:r>
            <a:endParaRPr lang="en-US" sz="2400" dirty="0">
              <a:latin typeface="B Nazanin" charset="0"/>
              <a:ea typeface="B Nazanin" charset="0"/>
              <a:cs typeface="B Nazanin" charset="0"/>
            </a:endParaRPr>
          </a:p>
          <a:p>
            <a:pPr algn="just" rtl="1"/>
            <a:r>
              <a:rPr lang="fa-IR" sz="2400" dirty="0">
                <a:latin typeface="B Nazanin" charset="0"/>
                <a:ea typeface="B Nazanin" charset="0"/>
                <a:cs typeface="B Nazanin" charset="0"/>
              </a:rPr>
              <a:t>متن مقدمه متن مقدمه متن مقدمه متن مقدمه متن مقدمه متن مقدمه تایپ شود</a:t>
            </a:r>
            <a:r>
              <a:rPr lang="fa-IR" sz="2400" dirty="0" smtClean="0">
                <a:latin typeface="B Nazanin" charset="0"/>
                <a:ea typeface="B Nazanin" charset="0"/>
                <a:cs typeface="B Nazanin" charset="0"/>
              </a:rPr>
              <a:t>. </a:t>
            </a:r>
            <a:endParaRPr lang="en-US" sz="2400" dirty="0">
              <a:latin typeface="B Nazanin" charset="0"/>
              <a:ea typeface="B Nazanin" charset="0"/>
              <a:cs typeface="B Nazanin" charset="0"/>
            </a:endParaRPr>
          </a:p>
        </p:txBody>
      </p:sp>
      <p:sp>
        <p:nvSpPr>
          <p:cNvPr id="25" name="TextBox 24"/>
          <p:cNvSpPr txBox="1"/>
          <p:nvPr/>
        </p:nvSpPr>
        <p:spPr>
          <a:xfrm>
            <a:off x="8881363" y="11034151"/>
            <a:ext cx="7772400" cy="584775"/>
          </a:xfrm>
          <a:prstGeom prst="rect">
            <a:avLst/>
          </a:prstGeom>
          <a:noFill/>
        </p:spPr>
        <p:txBody>
          <a:bodyPr wrap="square" rtlCol="0">
            <a:spAutoFit/>
          </a:bodyPr>
          <a:lstStyle/>
          <a:p>
            <a:pPr algn="ctr" rtl="1"/>
            <a:r>
              <a:rPr lang="fa-IR" sz="3200" b="1" dirty="0">
                <a:latin typeface="B Nazanin" charset="0"/>
                <a:ea typeface="B Nazanin" charset="0"/>
                <a:cs typeface="B Nazanin" charset="0"/>
              </a:rPr>
              <a:t>بحث و نتایج </a:t>
            </a:r>
            <a:r>
              <a:rPr lang="fa-IR" sz="3200" b="1" dirty="0">
                <a:solidFill>
                  <a:srgbClr val="FF0000"/>
                </a:solidFill>
                <a:latin typeface="B Nazanin" charset="0"/>
                <a:ea typeface="B Nazanin" charset="0"/>
                <a:cs typeface="B Nazanin" charset="0"/>
              </a:rPr>
              <a:t>(بی نازنین ۳۲ و بولد </a:t>
            </a:r>
            <a:r>
              <a:rPr lang="ar-SA" sz="3200" b="1" dirty="0">
                <a:solidFill>
                  <a:srgbClr val="FF0000"/>
                </a:solidFill>
                <a:latin typeface="B Nazanin" charset="0"/>
                <a:ea typeface="B Nazanin" charset="0"/>
                <a:cs typeface="B Nazanin" charset="0"/>
              </a:rPr>
              <a:t>، وسط چین)</a:t>
            </a:r>
            <a:endParaRPr lang="en-US" sz="3200" b="1" dirty="0">
              <a:solidFill>
                <a:srgbClr val="FF0000"/>
              </a:solidFill>
              <a:latin typeface="B Nazanin" charset="0"/>
              <a:ea typeface="B Nazanin" charset="0"/>
              <a:cs typeface="B Nazanin" charset="0"/>
            </a:endParaRPr>
          </a:p>
        </p:txBody>
      </p:sp>
      <p:sp>
        <p:nvSpPr>
          <p:cNvPr id="26" name="TextBox 25"/>
          <p:cNvSpPr txBox="1"/>
          <p:nvPr/>
        </p:nvSpPr>
        <p:spPr>
          <a:xfrm>
            <a:off x="9034880" y="11852108"/>
            <a:ext cx="7772400" cy="18189595"/>
          </a:xfrm>
          <a:prstGeom prst="rect">
            <a:avLst/>
          </a:prstGeom>
          <a:noFill/>
        </p:spPr>
        <p:txBody>
          <a:bodyPr wrap="square" rtlCol="0">
            <a:spAutoFit/>
          </a:bodyPr>
          <a:lstStyle/>
          <a:p>
            <a:pPr algn="just" rtl="1"/>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بحث نتایج </a:t>
            </a:r>
            <a:r>
              <a:rPr lang="fa-IR" sz="2400" dirty="0">
                <a:solidFill>
                  <a:srgbClr val="FF0000"/>
                </a:solidFill>
                <a:latin typeface="B Nazanin" charset="0"/>
                <a:ea typeface="B Nazanin" charset="0"/>
                <a:cs typeface="B Nazanin" charset="0"/>
              </a:rPr>
              <a:t>(قلم بی نازنین اندازه ۲۴) </a:t>
            </a:r>
            <a:r>
              <a:rPr lang="fa-IR" sz="2400" dirty="0">
                <a:latin typeface="B Nazanin" charset="0"/>
                <a:ea typeface="B Nazanin" charset="0"/>
                <a:cs typeface="B Nazanin" charset="0"/>
              </a:rPr>
              <a:t>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متن بحث و نتایج و نتایج متن بحث و نتایج متن بحث و نتایج 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a:t>
            </a:r>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a:p>
            <a:pPr algn="just" rtl="1"/>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a:t>
            </a:r>
            <a:r>
              <a:rPr lang="fa-IR" sz="2400" dirty="0" smtClean="0">
                <a:latin typeface="B Nazanin" charset="0"/>
                <a:ea typeface="B Nazanin" charset="0"/>
                <a:cs typeface="B Nazanin" charset="0"/>
              </a:rPr>
              <a:t>متن </a:t>
            </a:r>
            <a:r>
              <a:rPr lang="fa-IR" sz="2400" dirty="0">
                <a:latin typeface="B Nazanin" charset="0"/>
                <a:ea typeface="B Nazanin" charset="0"/>
                <a:cs typeface="B Nazanin" charset="0"/>
              </a:rPr>
              <a:t>بحث و نتایج متن بحث و نتایج متن بحث و نتایج متن بحث و نتایج متن بحث </a:t>
            </a:r>
            <a:r>
              <a:rPr lang="fa-IR" sz="2400" dirty="0" smtClean="0">
                <a:latin typeface="B Nazanin" charset="0"/>
                <a:ea typeface="B Nazanin" charset="0"/>
                <a:cs typeface="B Nazanin" charset="0"/>
              </a:rPr>
              <a:t>متن </a:t>
            </a:r>
            <a:r>
              <a:rPr lang="fa-IR" sz="2400" dirty="0">
                <a:latin typeface="B Nazanin" charset="0"/>
                <a:ea typeface="B Nazanin" charset="0"/>
                <a:cs typeface="B Nazanin" charset="0"/>
              </a:rPr>
              <a:t>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a:t>
            </a:r>
            <a:r>
              <a:rPr lang="fa-IR" sz="2400" dirty="0" smtClean="0">
                <a:latin typeface="B Nazanin" charset="0"/>
                <a:ea typeface="B Nazanin" charset="0"/>
                <a:cs typeface="B Nazanin" charset="0"/>
              </a:rPr>
              <a:t>و </a:t>
            </a:r>
            <a:r>
              <a:rPr lang="fa-IR" sz="2400" dirty="0">
                <a:latin typeface="B Nazanin" charset="0"/>
                <a:ea typeface="B Nazanin" charset="0"/>
                <a:cs typeface="B Nazanin" charset="0"/>
              </a:rPr>
              <a:t>نتایج 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متن بحث نتایج متن بحث و نتایج متن بحث و نتایج </a:t>
            </a:r>
            <a:r>
              <a:rPr lang="fa-IR" sz="2400" dirty="0" smtClean="0">
                <a:latin typeface="B Nazanin" charset="0"/>
                <a:ea typeface="B Nazanin" charset="0"/>
                <a:cs typeface="B Nazanin" charset="0"/>
              </a:rPr>
              <a:t>متن </a:t>
            </a:r>
            <a:r>
              <a:rPr lang="fa-IR" sz="2400" dirty="0">
                <a:latin typeface="B Nazanin" charset="0"/>
                <a:ea typeface="B Nazanin" charset="0"/>
                <a:cs typeface="B Nazanin" charset="0"/>
              </a:rPr>
              <a:t>بحث و نتایج متن بحث و نتایج متن بحث و نتایج متن بحث و نتایج متن بحث و نتایج متن بحث و نتایج متن بحث و نتایج متن بحث و نتایج متن بحث و نتایج متن بحث و نتایج </a:t>
            </a:r>
            <a:r>
              <a:rPr lang="fa-IR" sz="2400" dirty="0">
                <a:solidFill>
                  <a:srgbClr val="FF0000"/>
                </a:solidFill>
                <a:latin typeface="B Nazanin" charset="0"/>
                <a:ea typeface="B Nazanin" charset="0"/>
                <a:cs typeface="B Nazanin" charset="0"/>
              </a:rPr>
              <a:t>(قلم بی نازنین اندازه ۲۴) </a:t>
            </a:r>
            <a:r>
              <a:rPr lang="fa-IR" sz="2400" dirty="0">
                <a:latin typeface="B Nazanin" charset="0"/>
                <a:ea typeface="B Nazanin" charset="0"/>
                <a:cs typeface="B Nazanin" charset="0"/>
              </a:rPr>
              <a:t>متن بحث و نتایج متن بحث و نتایج متن بحث و نتایج متن بحث و نتایج متن بحث و نتایج متن بحث و نتایج متن بحث و نتایج متن بحث و نتایج متن بحث و نتایج متن بحث و نتایج تایپ شود</a:t>
            </a:r>
            <a:r>
              <a:rPr lang="fa-IR" sz="2400" dirty="0" smtClean="0">
                <a:latin typeface="B Nazanin" charset="0"/>
                <a:ea typeface="B Nazanin" charset="0"/>
                <a:cs typeface="B Nazanin" charset="0"/>
              </a:rPr>
              <a:t>.</a:t>
            </a:r>
            <a:endParaRPr lang="en-US" sz="2400" dirty="0">
              <a:latin typeface="B Nazanin" charset="0"/>
              <a:ea typeface="B Nazanin" charset="0"/>
              <a:cs typeface="B Nazanin" charset="0"/>
            </a:endParaRPr>
          </a:p>
        </p:txBody>
      </p:sp>
      <p:sp>
        <p:nvSpPr>
          <p:cNvPr id="27" name="TextBox 26"/>
          <p:cNvSpPr txBox="1"/>
          <p:nvPr/>
        </p:nvSpPr>
        <p:spPr>
          <a:xfrm>
            <a:off x="557784" y="10946435"/>
            <a:ext cx="7772400" cy="584775"/>
          </a:xfrm>
          <a:prstGeom prst="rect">
            <a:avLst/>
          </a:prstGeom>
          <a:noFill/>
        </p:spPr>
        <p:txBody>
          <a:bodyPr wrap="none" rtlCol="0">
            <a:spAutoFit/>
          </a:bodyPr>
          <a:lstStyle/>
          <a:p>
            <a:pPr algn="ctr" rtl="1"/>
            <a:r>
              <a:rPr lang="fa-IR" sz="3200" b="1" dirty="0">
                <a:latin typeface="B Nazanin" charset="0"/>
                <a:ea typeface="B Nazanin" charset="0"/>
                <a:cs typeface="B Nazanin" charset="0"/>
              </a:rPr>
              <a:t>نتیجه گیری </a:t>
            </a:r>
            <a:r>
              <a:rPr lang="fa-IR" sz="3200" b="1" dirty="0">
                <a:solidFill>
                  <a:srgbClr val="FF0000"/>
                </a:solidFill>
                <a:latin typeface="B Nazanin" charset="0"/>
                <a:ea typeface="B Nazanin" charset="0"/>
                <a:cs typeface="B Nazanin" charset="0"/>
              </a:rPr>
              <a:t>(بی نازنین ۳۲ و بولد </a:t>
            </a:r>
            <a:r>
              <a:rPr lang="ar-SA" sz="3200" b="1" dirty="0">
                <a:solidFill>
                  <a:srgbClr val="FF0000"/>
                </a:solidFill>
                <a:latin typeface="B Nazanin" charset="0"/>
                <a:ea typeface="B Nazanin" charset="0"/>
                <a:cs typeface="B Nazanin" charset="0"/>
              </a:rPr>
              <a:t>، وسط چین)</a:t>
            </a:r>
            <a:endParaRPr lang="en-US" sz="3200" b="1" dirty="0">
              <a:solidFill>
                <a:srgbClr val="FF0000"/>
              </a:solidFill>
              <a:latin typeface="B Nazanin" charset="0"/>
              <a:ea typeface="B Nazanin" charset="0"/>
              <a:cs typeface="B Nazanin" charset="0"/>
            </a:endParaRPr>
          </a:p>
        </p:txBody>
      </p:sp>
      <p:sp>
        <p:nvSpPr>
          <p:cNvPr id="28" name="TextBox 27"/>
          <p:cNvSpPr txBox="1"/>
          <p:nvPr/>
        </p:nvSpPr>
        <p:spPr>
          <a:xfrm>
            <a:off x="557784" y="11682848"/>
            <a:ext cx="7772400" cy="15909536"/>
          </a:xfrm>
          <a:prstGeom prst="rect">
            <a:avLst/>
          </a:prstGeom>
          <a:noFill/>
        </p:spPr>
        <p:txBody>
          <a:bodyPr wrap="square" rtlCol="0">
            <a:noAutofit/>
          </a:bodyPr>
          <a:lstStyle/>
          <a:p>
            <a:pPr algn="just" rtl="1"/>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a:t>
            </a:r>
            <a:r>
              <a:rPr lang="fa-IR" sz="2400" dirty="0">
                <a:solidFill>
                  <a:srgbClr val="FF0000"/>
                </a:solidFill>
                <a:latin typeface="B Nazanin" charset="0"/>
                <a:ea typeface="B Nazanin" charset="0"/>
                <a:cs typeface="B Nazanin" charset="0"/>
              </a:rPr>
              <a:t>(قلم بی نازنین اندازه ۲۴)</a:t>
            </a:r>
            <a:r>
              <a:rPr lang="fa-IR" sz="2400" dirty="0">
                <a:latin typeface="B Nazanin" charset="0"/>
                <a:ea typeface="B Nazanin" charset="0"/>
                <a:cs typeface="B Nazanin" charset="0"/>
              </a:rPr>
              <a:t> متن نتیجه گیری متن نتیجه گیری متن نتیجه گیری متن نتیجه 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a:t>
            </a:r>
            <a:r>
              <a:rPr lang="fa-IR" sz="2400" dirty="0" smtClean="0">
                <a:latin typeface="B Nazanin" charset="0"/>
                <a:ea typeface="B Nazanin" charset="0"/>
                <a:cs typeface="B Nazanin" charset="0"/>
              </a:rPr>
              <a:t>نتیجه</a:t>
            </a:r>
            <a:r>
              <a:rPr lang="en-US" sz="2400" dirty="0" smtClean="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a:t>
            </a:r>
            <a:r>
              <a:rPr lang="fa-IR" sz="2400" dirty="0" smtClean="0">
                <a:latin typeface="B Nazanin" charset="0"/>
                <a:ea typeface="B Nazanin" charset="0"/>
                <a:cs typeface="B Nazanin" charset="0"/>
              </a:rPr>
              <a:t>نتیجه </a:t>
            </a:r>
            <a:r>
              <a:rPr lang="fa-IR" sz="2400" dirty="0">
                <a:latin typeface="B Nazanin" charset="0"/>
                <a:ea typeface="B Nazanin" charset="0"/>
                <a:cs typeface="B Nazanin" charset="0"/>
              </a:rPr>
              <a:t>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 نتیجه گیری تایپ شود.</a:t>
            </a:r>
          </a:p>
          <a:p>
            <a:pPr indent="381000" algn="just" rtl="1"/>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a:t>
            </a:r>
            <a:r>
              <a:rPr lang="fa-IR" sz="2400" dirty="0" smtClean="0">
                <a:latin typeface="B Nazanin" charset="0"/>
                <a:ea typeface="B Nazanin" charset="0"/>
                <a:cs typeface="B Nazanin" charset="0"/>
              </a:rPr>
              <a:t>گیری </a:t>
            </a:r>
            <a:r>
              <a:rPr lang="fa-IR" sz="2400" dirty="0">
                <a:latin typeface="B Nazanin" charset="0"/>
                <a:ea typeface="B Nazanin" charset="0"/>
                <a:cs typeface="B Nazanin" charset="0"/>
              </a:rPr>
              <a:t>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متن نتیجه گیری متن 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a:t>
            </a:r>
            <a:r>
              <a:rPr lang="fa-IR" sz="2400" dirty="0" smtClean="0">
                <a:latin typeface="B Nazanin" charset="0"/>
                <a:ea typeface="B Nazanin" charset="0"/>
                <a:cs typeface="B Nazanin" charset="0"/>
              </a:rPr>
              <a:t>متن </a:t>
            </a:r>
            <a:r>
              <a:rPr lang="fa-IR" sz="2400" dirty="0">
                <a:latin typeface="B Nazanin" charset="0"/>
                <a:ea typeface="B Nazanin" charset="0"/>
                <a:cs typeface="B Nazanin" charset="0"/>
              </a:rPr>
              <a:t>نتیجه گیری متن نتیجه</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گیری متن نتیجه گیری متن نتیجه گیری متن نتیجه گیری متن نتیجه گیری متن</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نتیجه گیری متن نتیجه گیری متن نتیجه </a:t>
            </a:r>
            <a:r>
              <a:rPr lang="fa-IR" sz="2400" dirty="0" smtClean="0">
                <a:latin typeface="B Nazanin" charset="0"/>
                <a:ea typeface="B Nazanin" charset="0"/>
                <a:cs typeface="B Nazanin" charset="0"/>
              </a:rPr>
              <a:t>گیری </a:t>
            </a:r>
            <a:r>
              <a:rPr lang="fa-IR" sz="2400" dirty="0">
                <a:latin typeface="B Nazanin" charset="0"/>
                <a:ea typeface="B Nazanin" charset="0"/>
                <a:cs typeface="B Nazanin" charset="0"/>
              </a:rPr>
              <a:t>متن نتیجه گیری متن نتیجه گیری متن نتیجه گیری متن نتیجه گیری</a:t>
            </a:r>
            <a:r>
              <a:rPr lang="en-US" sz="2400" dirty="0">
                <a:latin typeface="B Nazanin" charset="0"/>
                <a:ea typeface="B Nazanin" charset="0"/>
                <a:cs typeface="B Nazanin" charset="0"/>
              </a:rPr>
              <a:t> </a:t>
            </a:r>
            <a:r>
              <a:rPr lang="fa-IR" sz="2400" dirty="0">
                <a:latin typeface="B Nazanin" charset="0"/>
                <a:ea typeface="B Nazanin" charset="0"/>
                <a:cs typeface="B Nazanin" charset="0"/>
              </a:rPr>
              <a:t>متن نتیجه گیری متن نتیجه گیری </a:t>
            </a:r>
            <a:r>
              <a:rPr lang="fa-IR" sz="2400" dirty="0">
                <a:solidFill>
                  <a:srgbClr val="FF0000"/>
                </a:solidFill>
                <a:latin typeface="B Nazanin" charset="0"/>
                <a:ea typeface="B Nazanin" charset="0"/>
                <a:cs typeface="B Nazanin" charset="0"/>
              </a:rPr>
              <a:t>(قلم بی نازنین اندازه ۲۴) </a:t>
            </a:r>
            <a:r>
              <a:rPr lang="fa-IR" sz="2400" dirty="0">
                <a:latin typeface="B Nazanin" charset="0"/>
                <a:ea typeface="B Nazanin" charset="0"/>
                <a:cs typeface="B Nazanin" charset="0"/>
              </a:rPr>
              <a:t>متن نتیجه گیری </a:t>
            </a:r>
            <a:r>
              <a:rPr lang="fa-IR" sz="2400" dirty="0" smtClean="0">
                <a:latin typeface="B Nazanin" charset="0"/>
                <a:ea typeface="B Nazanin" charset="0"/>
                <a:cs typeface="B Nazanin" charset="0"/>
              </a:rPr>
              <a:t>تایپ</a:t>
            </a:r>
            <a:endParaRPr lang="fa-IR" sz="2400" dirty="0">
              <a:latin typeface="B Nazanin" charset="0"/>
              <a:ea typeface="B Nazanin" charset="0"/>
              <a:cs typeface="B Nazanin" charset="0"/>
            </a:endParaRPr>
          </a:p>
          <a:p>
            <a:pPr algn="just" rtl="1"/>
            <a:endParaRPr lang="en-US" sz="2400" dirty="0">
              <a:latin typeface="B Nazanin" charset="0"/>
              <a:ea typeface="B Nazanin" charset="0"/>
              <a:cs typeface="B Nazanin" charset="0"/>
            </a:endParaRPr>
          </a:p>
        </p:txBody>
      </p:sp>
      <p:sp>
        <p:nvSpPr>
          <p:cNvPr id="37" name="TextBox 36"/>
          <p:cNvSpPr txBox="1"/>
          <p:nvPr/>
        </p:nvSpPr>
        <p:spPr>
          <a:xfrm>
            <a:off x="566878" y="27977864"/>
            <a:ext cx="7772400" cy="640080"/>
          </a:xfrm>
          <a:prstGeom prst="rect">
            <a:avLst/>
          </a:prstGeom>
          <a:noFill/>
        </p:spPr>
        <p:txBody>
          <a:bodyPr wrap="none" rtlCol="0">
            <a:spAutoFit/>
          </a:bodyPr>
          <a:lstStyle/>
          <a:p>
            <a:pPr algn="ctr" rtl="1"/>
            <a:r>
              <a:rPr lang="fa-IR" sz="3200" b="1" dirty="0">
                <a:latin typeface="B Nazanin" charset="0"/>
                <a:ea typeface="B Nazanin" charset="0"/>
                <a:cs typeface="B Nazanin" charset="0"/>
              </a:rPr>
              <a:t>مراجع </a:t>
            </a:r>
            <a:r>
              <a:rPr lang="fa-IR" sz="3200" b="1" dirty="0">
                <a:solidFill>
                  <a:srgbClr val="FF0000"/>
                </a:solidFill>
                <a:latin typeface="B Nazanin" charset="0"/>
                <a:ea typeface="B Nazanin" charset="0"/>
                <a:cs typeface="B Nazanin" charset="0"/>
              </a:rPr>
              <a:t>(بی نازنین ۳۲ و بولد </a:t>
            </a:r>
            <a:r>
              <a:rPr lang="ar-SA" sz="3200" b="1" dirty="0">
                <a:solidFill>
                  <a:srgbClr val="FF0000"/>
                </a:solidFill>
                <a:latin typeface="B Nazanin" charset="0"/>
                <a:ea typeface="B Nazanin" charset="0"/>
                <a:cs typeface="B Nazanin" charset="0"/>
              </a:rPr>
              <a:t>، وسط چین)</a:t>
            </a:r>
            <a:endParaRPr lang="en-US" sz="3200" b="1" dirty="0">
              <a:solidFill>
                <a:srgbClr val="FF0000"/>
              </a:solidFill>
              <a:latin typeface="B Nazanin" charset="0"/>
              <a:ea typeface="B Nazanin" charset="0"/>
              <a:cs typeface="B Nazanin" charset="0"/>
            </a:endParaRPr>
          </a:p>
          <a:p>
            <a:pPr marL="0" algn="r" defTabSz="2937601" rtl="1" eaLnBrk="1" latinLnBrk="0" hangingPunct="1"/>
            <a:endParaRPr lang="en-US" dirty="0"/>
          </a:p>
        </p:txBody>
      </p:sp>
      <p:sp>
        <p:nvSpPr>
          <p:cNvPr id="38" name="TextBox 37"/>
          <p:cNvSpPr txBox="1"/>
          <p:nvPr/>
        </p:nvSpPr>
        <p:spPr>
          <a:xfrm>
            <a:off x="611511" y="28760015"/>
            <a:ext cx="7772400" cy="1723549"/>
          </a:xfrm>
          <a:prstGeom prst="rect">
            <a:avLst/>
          </a:prstGeom>
          <a:noFill/>
        </p:spPr>
        <p:txBody>
          <a:bodyPr wrap="square" rtlCol="0">
            <a:spAutoFit/>
          </a:bodyPr>
          <a:lstStyle/>
          <a:p>
            <a:pPr algn="r" rtl="1"/>
            <a:r>
              <a:rPr lang="ar-SA" sz="2200" dirty="0">
                <a:latin typeface="B Nazanin" charset="0"/>
                <a:ea typeface="B Nazanin" charset="0"/>
                <a:cs typeface="B Nazanin" charset="0"/>
              </a:rPr>
              <a:t>[</a:t>
            </a:r>
            <a:r>
              <a:rPr lang="fa-IR" sz="2200" dirty="0">
                <a:latin typeface="B Nazanin" charset="0"/>
                <a:ea typeface="B Nazanin" charset="0"/>
                <a:cs typeface="B Nazanin" charset="0"/>
              </a:rPr>
              <a:t>۱</a:t>
            </a:r>
            <a:r>
              <a:rPr lang="ar-SA" sz="2200" dirty="0">
                <a:latin typeface="B Nazanin" charset="0"/>
                <a:ea typeface="B Nazanin" charset="0"/>
                <a:cs typeface="B Nazanin" charset="0"/>
              </a:rPr>
              <a:t>] </a:t>
            </a:r>
            <a:r>
              <a:rPr lang="fa-IR" sz="2200" dirty="0">
                <a:latin typeface="B Nazanin" charset="0"/>
                <a:ea typeface="B Nazanin" charset="0"/>
                <a:cs typeface="B Nazanin" charset="0"/>
              </a:rPr>
              <a:t>نام خانوادگی</a:t>
            </a:r>
            <a:r>
              <a:rPr lang="fa-IR" sz="2200" dirty="0">
                <a:solidFill>
                  <a:srgbClr val="FF0000"/>
                </a:solidFill>
                <a:latin typeface="B Nazanin" charset="0"/>
                <a:ea typeface="B Nazanin" charset="0"/>
                <a:cs typeface="B Nazanin" charset="0"/>
              </a:rPr>
              <a:t>(بی</a:t>
            </a:r>
            <a:r>
              <a:rPr lang="fa-IR" sz="2200" dirty="0">
                <a:latin typeface="B Nazanin" charset="0"/>
                <a:ea typeface="B Nazanin" charset="0"/>
                <a:cs typeface="B Nazanin" charset="0"/>
              </a:rPr>
              <a:t> </a:t>
            </a:r>
            <a:r>
              <a:rPr lang="fa-IR" sz="2200" dirty="0">
                <a:solidFill>
                  <a:srgbClr val="FF0000"/>
                </a:solidFill>
                <a:latin typeface="B Nazanin" charset="0"/>
                <a:ea typeface="B Nazanin" charset="0"/>
                <a:cs typeface="B Nazanin" charset="0"/>
              </a:rPr>
              <a:t>نازنین ۲۲)</a:t>
            </a:r>
            <a:r>
              <a:rPr lang="fa-IR" sz="2200" dirty="0">
                <a:latin typeface="B Nazanin" charset="0"/>
                <a:ea typeface="B Nazanin" charset="0"/>
                <a:cs typeface="B Nazanin" charset="0"/>
              </a:rPr>
              <a:t>، نام نویسندة اول. نام خانوادگی، نام نویسندة دوم. </a:t>
            </a:r>
            <a:r>
              <a:rPr lang="en-US" sz="2200" dirty="0">
                <a:latin typeface="B Nazanin" charset="0"/>
                <a:ea typeface="B Nazanin" charset="0"/>
                <a:cs typeface="B Nazanin" charset="0"/>
              </a:rPr>
              <a:t>”</a:t>
            </a:r>
            <a:r>
              <a:rPr lang="fa-IR" sz="2200" i="1" dirty="0">
                <a:latin typeface="B Nazanin" charset="0"/>
                <a:ea typeface="B Nazanin" charset="0"/>
                <a:cs typeface="B Nazanin" charset="0"/>
              </a:rPr>
              <a:t>عنوان کتاب</a:t>
            </a:r>
            <a:r>
              <a:rPr lang="fa-IR" sz="2200" i="1" dirty="0">
                <a:solidFill>
                  <a:srgbClr val="FF0000"/>
                </a:solidFill>
                <a:latin typeface="B Nazanin" charset="0"/>
                <a:ea typeface="B Nazanin" charset="0"/>
                <a:cs typeface="B Nazanin" charset="0"/>
              </a:rPr>
              <a:t>(بی</a:t>
            </a:r>
            <a:r>
              <a:rPr lang="fa-IR" sz="2200" i="1" dirty="0">
                <a:latin typeface="B Nazanin" charset="0"/>
                <a:ea typeface="B Nazanin" charset="0"/>
                <a:cs typeface="B Nazanin" charset="0"/>
              </a:rPr>
              <a:t> </a:t>
            </a:r>
            <a:r>
              <a:rPr lang="fa-IR" sz="2200" i="1" dirty="0">
                <a:solidFill>
                  <a:srgbClr val="FF0000"/>
                </a:solidFill>
                <a:latin typeface="B Nazanin" charset="0"/>
                <a:ea typeface="B Nazanin" charset="0"/>
                <a:cs typeface="B Nazanin" charset="0"/>
              </a:rPr>
              <a:t>نازنین۲۲ ایتالیک</a:t>
            </a:r>
            <a:r>
              <a:rPr lang="en-US" sz="2200" dirty="0">
                <a:latin typeface="B Nazanin" charset="0"/>
                <a:ea typeface="B Nazanin" charset="0"/>
                <a:cs typeface="B Nazanin" charset="0"/>
              </a:rPr>
              <a:t>”</a:t>
            </a:r>
            <a:r>
              <a:rPr lang="fa-IR" sz="2200" dirty="0">
                <a:latin typeface="B Nazanin" charset="0"/>
                <a:ea typeface="B Nazanin" charset="0"/>
                <a:cs typeface="B Nazanin" charset="0"/>
              </a:rPr>
              <a:t>. محل نشر، نام ناشر، (تاریخ انتشار).</a:t>
            </a:r>
            <a:r>
              <a:rPr lang="en-US" sz="2200" dirty="0">
                <a:effectLst/>
                <a:latin typeface="B Nazanin" charset="0"/>
                <a:ea typeface="B Nazanin" charset="0"/>
                <a:cs typeface="B Nazanin" charset="0"/>
              </a:rPr>
              <a:t> </a:t>
            </a:r>
            <a:endParaRPr lang="fa-IR" sz="2200" dirty="0">
              <a:effectLst/>
              <a:latin typeface="B Nazanin" charset="0"/>
              <a:ea typeface="B Nazanin" charset="0"/>
              <a:cs typeface="B Nazanin" charset="0"/>
            </a:endParaRPr>
          </a:p>
          <a:p>
            <a:pPr rtl="1"/>
            <a:r>
              <a:rPr lang="en-US" sz="2000" dirty="0">
                <a:latin typeface="Times New Roman" charset="0"/>
                <a:ea typeface="Times New Roman" charset="0"/>
                <a:cs typeface="Times New Roman" charset="0"/>
              </a:rPr>
              <a:t>[2] S.W.S. McKeever. “</a:t>
            </a:r>
            <a:r>
              <a:rPr lang="en-US" sz="2000" i="1" dirty="0" err="1">
                <a:latin typeface="Times New Roman" charset="0"/>
                <a:ea typeface="Times New Roman" charset="0"/>
                <a:cs typeface="Times New Roman" charset="0"/>
              </a:rPr>
              <a:t>Thermoluminescence</a:t>
            </a:r>
            <a:r>
              <a:rPr lang="en-US" sz="2000" i="1" dirty="0">
                <a:latin typeface="Times New Roman" charset="0"/>
                <a:ea typeface="Times New Roman" charset="0"/>
                <a:cs typeface="Times New Roman" charset="0"/>
              </a:rPr>
              <a:t> of  Solids</a:t>
            </a:r>
            <a:r>
              <a:rPr lang="en-US" sz="2000" i="1" dirty="0">
                <a:solidFill>
                  <a:srgbClr val="FF0000"/>
                </a:solidFill>
                <a:latin typeface="Times New Roman" charset="0"/>
                <a:ea typeface="Times New Roman" charset="0"/>
                <a:cs typeface="Times New Roman" charset="0"/>
              </a:rPr>
              <a:t>(Italic)</a:t>
            </a:r>
            <a:r>
              <a:rPr lang="en-US" sz="2000" dirty="0">
                <a:latin typeface="Times New Roman" charset="0"/>
                <a:ea typeface="Times New Roman" charset="0"/>
                <a:cs typeface="Times New Roman" charset="0"/>
              </a:rPr>
              <a:t>”. Cambridge University Press, Cambridge, (1988). </a:t>
            </a:r>
            <a:r>
              <a:rPr lang="en-US" sz="2000" dirty="0">
                <a:solidFill>
                  <a:srgbClr val="FF0000"/>
                </a:solidFill>
                <a:latin typeface="Times New Roman" charset="0"/>
                <a:ea typeface="Times New Roman" charset="0"/>
                <a:cs typeface="Times New Roman" charset="0"/>
              </a:rPr>
              <a:t>(Times New Roman 20)</a:t>
            </a:r>
          </a:p>
          <a:p>
            <a:pPr algn="r" rtl="1"/>
            <a:endParaRPr lang="en-US" sz="2200" dirty="0">
              <a:latin typeface="B Nazanin" charset="0"/>
              <a:ea typeface="B Nazanin" charset="0"/>
              <a:cs typeface="B Nazanin" charset="0"/>
            </a:endParaRPr>
          </a:p>
        </p:txBody>
      </p:sp>
      <p:sp>
        <p:nvSpPr>
          <p:cNvPr id="40" name="TextBox 39"/>
          <p:cNvSpPr txBox="1"/>
          <p:nvPr/>
        </p:nvSpPr>
        <p:spPr>
          <a:xfrm>
            <a:off x="10923726" y="19281055"/>
            <a:ext cx="3657600" cy="523220"/>
          </a:xfrm>
          <a:prstGeom prst="rect">
            <a:avLst/>
          </a:prstGeom>
          <a:noFill/>
        </p:spPr>
        <p:txBody>
          <a:bodyPr wrap="square" rtlCol="0">
            <a:spAutoFit/>
          </a:bodyPr>
          <a:lstStyle/>
          <a:p>
            <a:pPr algn="just" rtl="1"/>
            <a:r>
              <a:rPr lang="fa-IR" sz="1400" dirty="0">
                <a:cs typeface="B Nazanin" pitchFamily="2" charset="-78"/>
              </a:rPr>
              <a:t>شکل 1. جلد کتابچه معرفی تجهیزات و خدمات آزمایشگاه مرکزی دانشگاه محقق اردبیلی</a:t>
            </a:r>
            <a:r>
              <a:rPr lang="fa-IR" sz="1400" dirty="0">
                <a:solidFill>
                  <a:srgbClr val="FF0000"/>
                </a:solidFill>
                <a:cs typeface="B Nazanin" pitchFamily="2" charset="-78"/>
              </a:rPr>
              <a:t>(قلم بی نازنین اندازه ۱۴)</a:t>
            </a:r>
            <a:r>
              <a:rPr lang="fa-IR" sz="1400" dirty="0">
                <a:cs typeface="B Nazanin" pitchFamily="2" charset="-78"/>
              </a:rPr>
              <a:t>.</a:t>
            </a:r>
            <a:endParaRPr lang="en-US" dirty="0"/>
          </a:p>
        </p:txBody>
      </p:sp>
      <p:sp>
        <p:nvSpPr>
          <p:cNvPr id="2" name="TextBox 1"/>
          <p:cNvSpPr txBox="1"/>
          <p:nvPr/>
        </p:nvSpPr>
        <p:spPr>
          <a:xfrm>
            <a:off x="3456780" y="9733823"/>
            <a:ext cx="18288000" cy="548640"/>
          </a:xfrm>
          <a:prstGeom prst="rect">
            <a:avLst/>
          </a:prstGeom>
          <a:noFill/>
        </p:spPr>
        <p:txBody>
          <a:bodyPr wrap="square" rtlCol="0">
            <a:spAutoFit/>
          </a:bodyPr>
          <a:lstStyle/>
          <a:p>
            <a:pPr algn="ctr" rtl="1"/>
            <a:r>
              <a:rPr lang="ar-SA" sz="2800" i="1" baseline="30000" dirty="0">
                <a:latin typeface="B Nazanin" charset="0"/>
                <a:ea typeface="B Nazanin" charset="0"/>
                <a:cs typeface="B Nazanin" charset="0"/>
              </a:rPr>
              <a:t>2</a:t>
            </a:r>
            <a:r>
              <a:rPr lang="ar-SA" sz="2800" i="1" dirty="0">
                <a:latin typeface="B Nazanin" charset="0"/>
                <a:ea typeface="B Nazanin" charset="0"/>
                <a:cs typeface="B Nazanin" charset="0"/>
              </a:rPr>
              <a:t>مرتبه علمی، نام دانشکده یا گروه، نام سازمان یا دانشگاه، نام شهر، نام استان، نام کشور.</a:t>
            </a:r>
            <a:r>
              <a:rPr lang="ar-SA" sz="2800" i="1" dirty="0">
                <a:solidFill>
                  <a:srgbClr val="FF0000"/>
                </a:solidFill>
                <a:latin typeface="B Nazanin" charset="0"/>
                <a:ea typeface="B Nazanin" charset="0"/>
                <a:cs typeface="B Nazanin" charset="0"/>
              </a:rPr>
              <a:t> (در یک سطر، </a:t>
            </a:r>
            <a:r>
              <a:rPr lang="fa-IR" sz="2800" i="1" dirty="0">
                <a:solidFill>
                  <a:srgbClr val="FF0000"/>
                </a:solidFill>
                <a:latin typeface="B Nazanin" charset="0"/>
                <a:ea typeface="B Nazanin" charset="0"/>
                <a:cs typeface="B Nazanin" charset="0"/>
              </a:rPr>
              <a:t>بی نازنین اندازه ۲۸ ایتالیک</a:t>
            </a:r>
            <a:r>
              <a:rPr lang="ar-SA" sz="2800" i="1" dirty="0">
                <a:solidFill>
                  <a:srgbClr val="FF0000"/>
                </a:solidFill>
                <a:latin typeface="B Nazanin" charset="0"/>
                <a:ea typeface="B Nazanin" charset="0"/>
                <a:cs typeface="B Nazanin" charset="0"/>
              </a:rPr>
              <a:t>، وسط­چین</a:t>
            </a:r>
            <a:r>
              <a:rPr lang="ar-SA" sz="2800" i="1" dirty="0">
                <a:solidFill>
                  <a:srgbClr val="FF0000"/>
                </a:solidFill>
              </a:rPr>
              <a:t>)</a:t>
            </a:r>
            <a:endParaRPr lang="en-US" sz="2800" i="1" dirty="0">
              <a:solidFill>
                <a:srgbClr val="FF0000"/>
              </a:solidFill>
            </a:endParaRPr>
          </a:p>
          <a:p>
            <a:pPr marL="0" algn="ctr" defTabSz="2937601" rtl="1" eaLnBrk="1" latinLnBrk="0" hangingPunct="1"/>
            <a:endParaRPr lang="en-US" sz="2800" i="1" dirty="0">
              <a:latin typeface="B Nazanin" charset="0"/>
              <a:ea typeface="B Nazanin" charset="0"/>
              <a:cs typeface="B Nazanin" charset="0"/>
            </a:endParaRPr>
          </a:p>
        </p:txBody>
      </p:sp>
      <p:pic>
        <p:nvPicPr>
          <p:cNvPr id="20" name="Picture 1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44785" y="16559004"/>
            <a:ext cx="3659505" cy="2212701"/>
          </a:xfrm>
          <a:prstGeom prst="rect">
            <a:avLst/>
          </a:prstGeom>
          <a:noFill/>
          <a:ln>
            <a:noFill/>
          </a:ln>
        </p:spPr>
      </p:pic>
      <p:pic>
        <p:nvPicPr>
          <p:cNvPr id="19" name="Picture 18"/>
          <p:cNvPicPr/>
          <p:nvPr/>
        </p:nvPicPr>
        <p:blipFill>
          <a:blip r:embed="rId4" cstate="print">
            <a:extLst>
              <a:ext uri="{28A0092B-C50C-407E-A947-70E740481C1C}">
                <a14:useLocalDpi xmlns:a14="http://schemas.microsoft.com/office/drawing/2010/main" val="0"/>
              </a:ext>
            </a:extLst>
          </a:blip>
          <a:stretch>
            <a:fillRect/>
          </a:stretch>
        </p:blipFill>
        <p:spPr>
          <a:xfrm>
            <a:off x="0" y="0"/>
            <a:ext cx="25201563" cy="5236663"/>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0483564"/>
            <a:ext cx="25201563" cy="5516174"/>
          </a:xfrm>
          <a:prstGeom prst="rect">
            <a:avLst/>
          </a:prstGeom>
        </p:spPr>
      </p:pic>
      <p:sp>
        <p:nvSpPr>
          <p:cNvPr id="22" name="TextBox 21"/>
          <p:cNvSpPr txBox="1"/>
          <p:nvPr/>
        </p:nvSpPr>
        <p:spPr>
          <a:xfrm>
            <a:off x="987455" y="6917586"/>
            <a:ext cx="23226647" cy="830997"/>
          </a:xfrm>
          <a:prstGeom prst="rect">
            <a:avLst/>
          </a:prstGeom>
          <a:noFill/>
        </p:spPr>
        <p:txBody>
          <a:bodyPr wrap="square" rtlCol="0">
            <a:spAutoFit/>
          </a:bodyPr>
          <a:lstStyle/>
          <a:p>
            <a:pPr algn="ctr" defTabSz="2937601" eaLnBrk="1" latinLnBrk="0" hangingPunct="1"/>
            <a:r>
              <a:rPr lang="en-US" sz="4800" b="1" dirty="0" smtClean="0">
                <a:latin typeface="Times New Roman" panose="02020603050405020304" pitchFamily="18" charset="0"/>
                <a:ea typeface="B Nazanin" charset="0"/>
                <a:cs typeface="Times New Roman" panose="02020603050405020304" pitchFamily="18" charset="0"/>
              </a:rPr>
              <a:t>Paper Title – English </a:t>
            </a:r>
            <a:r>
              <a:rPr lang="en-US" sz="4800" b="1" dirty="0" smtClean="0">
                <a:solidFill>
                  <a:srgbClr val="FF0000"/>
                </a:solidFill>
                <a:latin typeface="Times New Roman" panose="02020603050405020304" pitchFamily="18" charset="0"/>
                <a:ea typeface="B Nazanin" charset="0"/>
                <a:cs typeface="Times New Roman" panose="02020603050405020304" pitchFamily="18" charset="0"/>
              </a:rPr>
              <a:t>(Times New Roman 48 Bold Center)</a:t>
            </a:r>
            <a:endParaRPr lang="fa-IR" sz="4800" b="1" dirty="0">
              <a:solidFill>
                <a:srgbClr val="FF0000"/>
              </a:solidFill>
              <a:latin typeface="B Nazanin" charset="0"/>
              <a:ea typeface="B Nazanin" charset="0"/>
              <a:cs typeface="B Nazanin" charset="0"/>
            </a:endParaRPr>
          </a:p>
        </p:txBody>
      </p:sp>
    </p:spTree>
    <p:extLst>
      <p:ext uri="{BB962C8B-B14F-4D97-AF65-F5344CB8AC3E}">
        <p14:creationId xmlns:p14="http://schemas.microsoft.com/office/powerpoint/2010/main" val="960833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2603</TotalTime>
  <Words>2101</Words>
  <Application>Microsoft Office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 Nazanin</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mahya vatani</dc:creator>
  <cp:lastModifiedBy>Moorche</cp:lastModifiedBy>
  <cp:revision>42</cp:revision>
  <dcterms:created xsi:type="dcterms:W3CDTF">2018-09-21T13:30:32Z</dcterms:created>
  <dcterms:modified xsi:type="dcterms:W3CDTF">2026-09-02T13:49:33Z</dcterms:modified>
</cp:coreProperties>
</file>